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60" r:id="rId2"/>
    <p:sldId id="264" r:id="rId3"/>
    <p:sldId id="263" r:id="rId4"/>
    <p:sldId id="271" r:id="rId5"/>
    <p:sldId id="265" r:id="rId6"/>
    <p:sldId id="272" r:id="rId7"/>
    <p:sldId id="266" r:id="rId8"/>
    <p:sldId id="267" r:id="rId9"/>
    <p:sldId id="268" r:id="rId10"/>
    <p:sldId id="269" r:id="rId11"/>
    <p:sldId id="270" r:id="rId12"/>
    <p:sldId id="273" r:id="rId13"/>
    <p:sldId id="274" r:id="rId14"/>
    <p:sldId id="275" r:id="rId15"/>
    <p:sldId id="276" r:id="rId16"/>
    <p:sldId id="277" r:id="rId17"/>
    <p:sldId id="278" r:id="rId18"/>
    <p:sldId id="279" r:id="rId19"/>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5D28E9F5-1E9E-4160-92BD-258D1BAEC9CE}">
          <p14:sldIdLst>
            <p14:sldId id="260"/>
            <p14:sldId id="264"/>
            <p14:sldId id="263"/>
            <p14:sldId id="271"/>
            <p14:sldId id="265"/>
            <p14:sldId id="272"/>
            <p14:sldId id="266"/>
            <p14:sldId id="267"/>
            <p14:sldId id="268"/>
            <p14:sldId id="269"/>
            <p14:sldId id="270"/>
            <p14:sldId id="273"/>
            <p14:sldId id="274"/>
            <p14:sldId id="275"/>
            <p14:sldId id="276"/>
            <p14:sldId id="277"/>
            <p14:sldId id="278"/>
            <p14:sldId id="2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D3"/>
    <a:srgbClr val="103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81" d="100"/>
          <a:sy n="81" d="100"/>
        </p:scale>
        <p:origin x="778"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99D44-C582-45C2-A3AE-1DE9B5C6712E}"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fr-FR"/>
        </a:p>
      </dgm:t>
    </dgm:pt>
    <dgm:pt modelId="{345ECC25-0246-4522-8FBC-AFBD510C5676}">
      <dgm:prSet phldrT="[Texte]" custT="1"/>
      <dgm:spPr/>
      <dgm:t>
        <a:bodyPr/>
        <a:lstStyle/>
        <a:p>
          <a:r>
            <a:rPr lang="fr-FR" sz="1800" b="1" kern="1200" dirty="0">
              <a:latin typeface="D Eurostile Demi"/>
              <a:ea typeface="+mn-ea"/>
              <a:cs typeface="D Eurostile Demi"/>
            </a:rPr>
            <a:t>Objet Interface</a:t>
          </a:r>
        </a:p>
      </dgm:t>
    </dgm:pt>
    <dgm:pt modelId="{9B8DCA70-2046-4667-8312-26EDB4018AE3}" type="parTrans" cxnId="{B5BD89C8-BD8D-4828-B9D0-AE210130D1B3}">
      <dgm:prSet/>
      <dgm:spPr/>
      <dgm:t>
        <a:bodyPr/>
        <a:lstStyle/>
        <a:p>
          <a:endParaRPr lang="fr-FR"/>
        </a:p>
      </dgm:t>
    </dgm:pt>
    <dgm:pt modelId="{ABDEDB83-F4BA-4B0F-B531-78FAE26F0A09}" type="sibTrans" cxnId="{B5BD89C8-BD8D-4828-B9D0-AE210130D1B3}">
      <dgm:prSet/>
      <dgm:spPr/>
      <dgm:t>
        <a:bodyPr/>
        <a:lstStyle/>
        <a:p>
          <a:endParaRPr lang="fr-FR"/>
        </a:p>
      </dgm:t>
    </dgm:pt>
    <dgm:pt modelId="{AD7CC95D-0405-46FD-B86F-FC3762611C7B}">
      <dgm:prSet phldrT="[Texte]" custT="1"/>
      <dgm:spPr/>
      <dgm:t>
        <a:bodyPr/>
        <a:lstStyle/>
        <a:p>
          <a:r>
            <a:rPr lang="fr-FR" sz="1800" b="1" kern="1200" dirty="0">
              <a:latin typeface="D Eurostile Demi"/>
              <a:ea typeface="+mn-ea"/>
              <a:cs typeface="D Eurostile Demi"/>
            </a:rPr>
            <a:t>Trucs et astuces</a:t>
          </a:r>
        </a:p>
      </dgm:t>
    </dgm:pt>
    <dgm:pt modelId="{55C8AA04-9B09-4D7F-A5A7-810198C3776B}" type="parTrans" cxnId="{8C7AD9C3-2FA4-46A1-959A-29BF55AB79B7}">
      <dgm:prSet/>
      <dgm:spPr/>
      <dgm:t>
        <a:bodyPr/>
        <a:lstStyle/>
        <a:p>
          <a:endParaRPr lang="fr-FR"/>
        </a:p>
      </dgm:t>
    </dgm:pt>
    <dgm:pt modelId="{47568E05-6657-4858-80A9-E2B3468A891D}" type="sibTrans" cxnId="{8C7AD9C3-2FA4-46A1-959A-29BF55AB79B7}">
      <dgm:prSet/>
      <dgm:spPr/>
      <dgm:t>
        <a:bodyPr/>
        <a:lstStyle/>
        <a:p>
          <a:endParaRPr lang="fr-FR"/>
        </a:p>
      </dgm:t>
    </dgm:pt>
    <dgm:pt modelId="{8FED697D-DF49-4550-8CE9-EBD03CB86851}">
      <dgm:prSet phldrT="[Texte]" custT="1"/>
      <dgm:spPr/>
      <dgm:t>
        <a:bodyPr/>
        <a:lstStyle/>
        <a:p>
          <a:r>
            <a:rPr lang="fr-FR" sz="1800" b="1" kern="1200" dirty="0">
              <a:latin typeface="D Eurostile Demi"/>
              <a:ea typeface="+mn-ea"/>
              <a:cs typeface="D Eurostile Demi"/>
            </a:rPr>
            <a:t>Pratiques</a:t>
          </a:r>
        </a:p>
      </dgm:t>
    </dgm:pt>
    <dgm:pt modelId="{220F956B-4218-4A11-9A2A-36DBE0073EE6}" type="parTrans" cxnId="{2FEC1EEB-B2A8-402C-B1A6-657502832B7E}">
      <dgm:prSet/>
      <dgm:spPr/>
      <dgm:t>
        <a:bodyPr/>
        <a:lstStyle/>
        <a:p>
          <a:endParaRPr lang="fr-FR"/>
        </a:p>
      </dgm:t>
    </dgm:pt>
    <dgm:pt modelId="{42C78017-8CB5-408B-BC29-DC04EF88D4B1}" type="sibTrans" cxnId="{2FEC1EEB-B2A8-402C-B1A6-657502832B7E}">
      <dgm:prSet/>
      <dgm:spPr/>
      <dgm:t>
        <a:bodyPr/>
        <a:lstStyle/>
        <a:p>
          <a:endParaRPr lang="fr-FR"/>
        </a:p>
      </dgm:t>
    </dgm:pt>
    <dgm:pt modelId="{93D19A5B-9292-49CD-B097-44F97A1FD57A}">
      <dgm:prSet phldrT="[Texte]" custT="1"/>
      <dgm:spPr/>
      <dgm:t>
        <a:bodyPr/>
        <a:lstStyle/>
        <a:p>
          <a:r>
            <a:rPr lang="fr-FR" sz="1800" b="1" kern="1200" dirty="0">
              <a:latin typeface="D Eurostile Demi"/>
              <a:ea typeface="+mn-ea"/>
              <a:cs typeface="D Eurostile Demi"/>
            </a:rPr>
            <a:t>Présentation générale</a:t>
          </a:r>
        </a:p>
      </dgm:t>
    </dgm:pt>
    <dgm:pt modelId="{7C99720C-6992-4EB1-9896-F03247FE5727}" type="parTrans" cxnId="{6AA74BFC-CF3A-46CB-9E4C-BBAE72EE27F0}">
      <dgm:prSet/>
      <dgm:spPr/>
      <dgm:t>
        <a:bodyPr/>
        <a:lstStyle/>
        <a:p>
          <a:endParaRPr lang="fr-FR"/>
        </a:p>
      </dgm:t>
    </dgm:pt>
    <dgm:pt modelId="{C708035E-3CFB-4654-9D43-71564630D2E4}" type="sibTrans" cxnId="{6AA74BFC-CF3A-46CB-9E4C-BBAE72EE27F0}">
      <dgm:prSet/>
      <dgm:spPr/>
      <dgm:t>
        <a:bodyPr/>
        <a:lstStyle/>
        <a:p>
          <a:endParaRPr lang="fr-FR"/>
        </a:p>
      </dgm:t>
    </dgm:pt>
    <dgm:pt modelId="{E991BA0B-E6CD-47EB-B683-2D336C5713E4}">
      <dgm:prSet phldrT="[Texte]" custT="1"/>
      <dgm:spPr/>
      <dgm:t>
        <a:bodyPr/>
        <a:lstStyle/>
        <a:p>
          <a:r>
            <a:rPr lang="fr-FR" sz="1800" b="1" dirty="0">
              <a:latin typeface="D Eurostile Demi"/>
              <a:ea typeface="+mn-ea"/>
              <a:cs typeface="D Eurostile Demi"/>
            </a:rPr>
            <a:t>Objet Formulaire</a:t>
          </a:r>
        </a:p>
      </dgm:t>
    </dgm:pt>
    <dgm:pt modelId="{3C9FDFBE-F593-47EF-BA98-B09BD2D12C94}" type="parTrans" cxnId="{D8406499-AFFB-407E-85DF-A59B286C19E7}">
      <dgm:prSet/>
      <dgm:spPr/>
      <dgm:t>
        <a:bodyPr/>
        <a:lstStyle/>
        <a:p>
          <a:endParaRPr lang="fr-FR"/>
        </a:p>
      </dgm:t>
    </dgm:pt>
    <dgm:pt modelId="{1112674F-874C-4BEA-8FB3-1FD11020F8F8}" type="sibTrans" cxnId="{D8406499-AFFB-407E-85DF-A59B286C19E7}">
      <dgm:prSet/>
      <dgm:spPr/>
      <dgm:t>
        <a:bodyPr/>
        <a:lstStyle/>
        <a:p>
          <a:endParaRPr lang="fr-FR"/>
        </a:p>
      </dgm:t>
    </dgm:pt>
    <dgm:pt modelId="{A7423E20-0489-4426-BC1F-01574AA9313D}" type="pres">
      <dgm:prSet presAssocID="{17B99D44-C582-45C2-A3AE-1DE9B5C6712E}" presName="Name0" presStyleCnt="0">
        <dgm:presLayoutVars>
          <dgm:chMax val="7"/>
          <dgm:chPref val="7"/>
          <dgm:dir/>
        </dgm:presLayoutVars>
      </dgm:prSet>
      <dgm:spPr/>
    </dgm:pt>
    <dgm:pt modelId="{701358E9-E8D6-4CA5-AEF4-4547A326A89A}" type="pres">
      <dgm:prSet presAssocID="{17B99D44-C582-45C2-A3AE-1DE9B5C6712E}" presName="Name1" presStyleCnt="0"/>
      <dgm:spPr/>
    </dgm:pt>
    <dgm:pt modelId="{937ABBAE-4A31-4217-A801-20E67B551FAA}" type="pres">
      <dgm:prSet presAssocID="{17B99D44-C582-45C2-A3AE-1DE9B5C6712E}" presName="cycle" presStyleCnt="0"/>
      <dgm:spPr/>
    </dgm:pt>
    <dgm:pt modelId="{C825797D-235A-4826-989B-C3D0D45B4CA9}" type="pres">
      <dgm:prSet presAssocID="{17B99D44-C582-45C2-A3AE-1DE9B5C6712E}" presName="srcNode" presStyleLbl="node1" presStyleIdx="0" presStyleCnt="5"/>
      <dgm:spPr/>
    </dgm:pt>
    <dgm:pt modelId="{908BA474-A988-4397-8F3C-D42F3E529522}" type="pres">
      <dgm:prSet presAssocID="{17B99D44-C582-45C2-A3AE-1DE9B5C6712E}" presName="conn" presStyleLbl="parChTrans1D2" presStyleIdx="0" presStyleCnt="1"/>
      <dgm:spPr/>
    </dgm:pt>
    <dgm:pt modelId="{F69B61C3-EA6E-4B0F-B490-8DF00C49CF27}" type="pres">
      <dgm:prSet presAssocID="{17B99D44-C582-45C2-A3AE-1DE9B5C6712E}" presName="extraNode" presStyleLbl="node1" presStyleIdx="0" presStyleCnt="5"/>
      <dgm:spPr/>
    </dgm:pt>
    <dgm:pt modelId="{F21D74D3-4D0E-4902-8C38-8428CE1D09A0}" type="pres">
      <dgm:prSet presAssocID="{17B99D44-C582-45C2-A3AE-1DE9B5C6712E}" presName="dstNode" presStyleLbl="node1" presStyleIdx="0" presStyleCnt="5"/>
      <dgm:spPr/>
    </dgm:pt>
    <dgm:pt modelId="{ADB310C7-08DF-4F3C-A25F-7352FF105DA4}" type="pres">
      <dgm:prSet presAssocID="{93D19A5B-9292-49CD-B097-44F97A1FD57A}" presName="text_1" presStyleLbl="node1" presStyleIdx="0" presStyleCnt="5">
        <dgm:presLayoutVars>
          <dgm:bulletEnabled val="1"/>
        </dgm:presLayoutVars>
      </dgm:prSet>
      <dgm:spPr/>
    </dgm:pt>
    <dgm:pt modelId="{DA766D49-02A4-44CC-BFD5-80D0AF7A10CD}" type="pres">
      <dgm:prSet presAssocID="{93D19A5B-9292-49CD-B097-44F97A1FD57A}" presName="accent_1" presStyleCnt="0"/>
      <dgm:spPr/>
    </dgm:pt>
    <dgm:pt modelId="{FAC8740D-5C20-43CB-82DF-C87E3B511920}" type="pres">
      <dgm:prSet presAssocID="{93D19A5B-9292-49CD-B097-44F97A1FD57A}" presName="accentRepeatNode" presStyleLbl="solidFgAcc1" presStyleIdx="0" presStyleCnt="5"/>
      <dgm:spPr>
        <a:solidFill>
          <a:srgbClr val="00C1D3"/>
        </a:solidFill>
      </dgm:spPr>
    </dgm:pt>
    <dgm:pt modelId="{776D93B5-E7DF-45C0-B96D-E0EB6DE60446}" type="pres">
      <dgm:prSet presAssocID="{345ECC25-0246-4522-8FBC-AFBD510C5676}" presName="text_2" presStyleLbl="node1" presStyleIdx="1" presStyleCnt="5">
        <dgm:presLayoutVars>
          <dgm:bulletEnabled val="1"/>
        </dgm:presLayoutVars>
      </dgm:prSet>
      <dgm:spPr/>
    </dgm:pt>
    <dgm:pt modelId="{5444806E-E231-4530-BC1D-CA5A7B41199D}" type="pres">
      <dgm:prSet presAssocID="{345ECC25-0246-4522-8FBC-AFBD510C5676}" presName="accent_2" presStyleCnt="0"/>
      <dgm:spPr/>
    </dgm:pt>
    <dgm:pt modelId="{3E267218-6A7B-4A05-A65A-5F4696B3D1DE}" type="pres">
      <dgm:prSet presAssocID="{345ECC25-0246-4522-8FBC-AFBD510C5676}" presName="accentRepeatNode" presStyleLbl="solidFgAcc1" presStyleIdx="1" presStyleCnt="5"/>
      <dgm:spPr/>
    </dgm:pt>
    <dgm:pt modelId="{73BC3976-3582-4612-A573-2990FAA3BF82}" type="pres">
      <dgm:prSet presAssocID="{E991BA0B-E6CD-47EB-B683-2D336C5713E4}" presName="text_3" presStyleLbl="node1" presStyleIdx="2" presStyleCnt="5">
        <dgm:presLayoutVars>
          <dgm:bulletEnabled val="1"/>
        </dgm:presLayoutVars>
      </dgm:prSet>
      <dgm:spPr/>
    </dgm:pt>
    <dgm:pt modelId="{9D0068EF-C549-4C61-B54B-1AC3975E7E61}" type="pres">
      <dgm:prSet presAssocID="{E991BA0B-E6CD-47EB-B683-2D336C5713E4}" presName="accent_3" presStyleCnt="0"/>
      <dgm:spPr/>
    </dgm:pt>
    <dgm:pt modelId="{E6471BD4-67EC-450F-BDEE-28CBE06E97D1}" type="pres">
      <dgm:prSet presAssocID="{E991BA0B-E6CD-47EB-B683-2D336C5713E4}" presName="accentRepeatNode" presStyleLbl="solidFgAcc1" presStyleIdx="2" presStyleCnt="5"/>
      <dgm:spPr/>
    </dgm:pt>
    <dgm:pt modelId="{23350639-11AA-4077-813E-9153BABDB91E}" type="pres">
      <dgm:prSet presAssocID="{AD7CC95D-0405-46FD-B86F-FC3762611C7B}" presName="text_4" presStyleLbl="node1" presStyleIdx="3" presStyleCnt="5">
        <dgm:presLayoutVars>
          <dgm:bulletEnabled val="1"/>
        </dgm:presLayoutVars>
      </dgm:prSet>
      <dgm:spPr/>
    </dgm:pt>
    <dgm:pt modelId="{901521AF-6802-48F1-AA16-EF73CFEE6B9F}" type="pres">
      <dgm:prSet presAssocID="{AD7CC95D-0405-46FD-B86F-FC3762611C7B}" presName="accent_4" presStyleCnt="0"/>
      <dgm:spPr/>
    </dgm:pt>
    <dgm:pt modelId="{F8186C73-4DD1-4689-991D-5A7F1F24A191}" type="pres">
      <dgm:prSet presAssocID="{AD7CC95D-0405-46FD-B86F-FC3762611C7B}" presName="accentRepeatNode" presStyleLbl="solidFgAcc1" presStyleIdx="3" presStyleCnt="5"/>
      <dgm:spPr/>
    </dgm:pt>
    <dgm:pt modelId="{989CC9D9-B816-4A17-BBF9-02437DC45232}" type="pres">
      <dgm:prSet presAssocID="{8FED697D-DF49-4550-8CE9-EBD03CB86851}" presName="text_5" presStyleLbl="node1" presStyleIdx="4" presStyleCnt="5">
        <dgm:presLayoutVars>
          <dgm:bulletEnabled val="1"/>
        </dgm:presLayoutVars>
      </dgm:prSet>
      <dgm:spPr/>
    </dgm:pt>
    <dgm:pt modelId="{AFF3EDDB-C050-4C31-B754-699778F11DEA}" type="pres">
      <dgm:prSet presAssocID="{8FED697D-DF49-4550-8CE9-EBD03CB86851}" presName="accent_5" presStyleCnt="0"/>
      <dgm:spPr/>
    </dgm:pt>
    <dgm:pt modelId="{AD367391-8ECA-4164-9C6F-A28B788354EB}" type="pres">
      <dgm:prSet presAssocID="{8FED697D-DF49-4550-8CE9-EBD03CB86851}" presName="accentRepeatNode" presStyleLbl="solidFgAcc1" presStyleIdx="4" presStyleCnt="5"/>
      <dgm:spPr/>
    </dgm:pt>
  </dgm:ptLst>
  <dgm:cxnLst>
    <dgm:cxn modelId="{EF5D7E46-9DC2-4375-A078-E211ECD9B90F}" type="presOf" srcId="{93D19A5B-9292-49CD-B097-44F97A1FD57A}" destId="{ADB310C7-08DF-4F3C-A25F-7352FF105DA4}" srcOrd="0" destOrd="0" presId="urn:microsoft.com/office/officeart/2008/layout/VerticalCurvedList"/>
    <dgm:cxn modelId="{55E6E769-A646-4DCB-AB5E-DA126BEFF1C1}" type="presOf" srcId="{17B99D44-C582-45C2-A3AE-1DE9B5C6712E}" destId="{A7423E20-0489-4426-BC1F-01574AA9313D}" srcOrd="0" destOrd="0" presId="urn:microsoft.com/office/officeart/2008/layout/VerticalCurvedList"/>
    <dgm:cxn modelId="{D8406499-AFFB-407E-85DF-A59B286C19E7}" srcId="{17B99D44-C582-45C2-A3AE-1DE9B5C6712E}" destId="{E991BA0B-E6CD-47EB-B683-2D336C5713E4}" srcOrd="2" destOrd="0" parTransId="{3C9FDFBE-F593-47EF-BA98-B09BD2D12C94}" sibTransId="{1112674F-874C-4BEA-8FB3-1FD11020F8F8}"/>
    <dgm:cxn modelId="{AA343CAD-F4A4-4937-BE33-953DD6E4F804}" type="presOf" srcId="{8FED697D-DF49-4550-8CE9-EBD03CB86851}" destId="{989CC9D9-B816-4A17-BBF9-02437DC45232}" srcOrd="0" destOrd="0" presId="urn:microsoft.com/office/officeart/2008/layout/VerticalCurvedList"/>
    <dgm:cxn modelId="{BEB11EBD-3FD4-4CA3-8CDD-3D74A012FD78}" type="presOf" srcId="{C708035E-3CFB-4654-9D43-71564630D2E4}" destId="{908BA474-A988-4397-8F3C-D42F3E529522}" srcOrd="0" destOrd="0" presId="urn:microsoft.com/office/officeart/2008/layout/VerticalCurvedList"/>
    <dgm:cxn modelId="{8C7AD9C3-2FA4-46A1-959A-29BF55AB79B7}" srcId="{17B99D44-C582-45C2-A3AE-1DE9B5C6712E}" destId="{AD7CC95D-0405-46FD-B86F-FC3762611C7B}" srcOrd="3" destOrd="0" parTransId="{55C8AA04-9B09-4D7F-A5A7-810198C3776B}" sibTransId="{47568E05-6657-4858-80A9-E2B3468A891D}"/>
    <dgm:cxn modelId="{B5BD89C8-BD8D-4828-B9D0-AE210130D1B3}" srcId="{17B99D44-C582-45C2-A3AE-1DE9B5C6712E}" destId="{345ECC25-0246-4522-8FBC-AFBD510C5676}" srcOrd="1" destOrd="0" parTransId="{9B8DCA70-2046-4667-8312-26EDB4018AE3}" sibTransId="{ABDEDB83-F4BA-4B0F-B531-78FAE26F0A09}"/>
    <dgm:cxn modelId="{2FEC1EEB-B2A8-402C-B1A6-657502832B7E}" srcId="{17B99D44-C582-45C2-A3AE-1DE9B5C6712E}" destId="{8FED697D-DF49-4550-8CE9-EBD03CB86851}" srcOrd="4" destOrd="0" parTransId="{220F956B-4218-4A11-9A2A-36DBE0073EE6}" sibTransId="{42C78017-8CB5-408B-BC29-DC04EF88D4B1}"/>
    <dgm:cxn modelId="{82B19CF0-BEFF-4DAA-BC40-89AE020BB3A5}" type="presOf" srcId="{345ECC25-0246-4522-8FBC-AFBD510C5676}" destId="{776D93B5-E7DF-45C0-B96D-E0EB6DE60446}" srcOrd="0" destOrd="0" presId="urn:microsoft.com/office/officeart/2008/layout/VerticalCurvedList"/>
    <dgm:cxn modelId="{A60376F7-E87D-4BAD-B85D-DB7F162D4D7A}" type="presOf" srcId="{AD7CC95D-0405-46FD-B86F-FC3762611C7B}" destId="{23350639-11AA-4077-813E-9153BABDB91E}" srcOrd="0" destOrd="0" presId="urn:microsoft.com/office/officeart/2008/layout/VerticalCurvedList"/>
    <dgm:cxn modelId="{6AA74BFC-CF3A-46CB-9E4C-BBAE72EE27F0}" srcId="{17B99D44-C582-45C2-A3AE-1DE9B5C6712E}" destId="{93D19A5B-9292-49CD-B097-44F97A1FD57A}" srcOrd="0" destOrd="0" parTransId="{7C99720C-6992-4EB1-9896-F03247FE5727}" sibTransId="{C708035E-3CFB-4654-9D43-71564630D2E4}"/>
    <dgm:cxn modelId="{AB8BEEFC-F3A9-4249-A0CB-F0B99AFD2F4B}" type="presOf" srcId="{E991BA0B-E6CD-47EB-B683-2D336C5713E4}" destId="{73BC3976-3582-4612-A573-2990FAA3BF82}" srcOrd="0" destOrd="0" presId="urn:microsoft.com/office/officeart/2008/layout/VerticalCurvedList"/>
    <dgm:cxn modelId="{9231A4F4-97F0-4B09-8EB7-67E9844B0A73}" type="presParOf" srcId="{A7423E20-0489-4426-BC1F-01574AA9313D}" destId="{701358E9-E8D6-4CA5-AEF4-4547A326A89A}" srcOrd="0" destOrd="0" presId="urn:microsoft.com/office/officeart/2008/layout/VerticalCurvedList"/>
    <dgm:cxn modelId="{56450EDB-A28D-4C34-B57A-B8199A9B8EAD}" type="presParOf" srcId="{701358E9-E8D6-4CA5-AEF4-4547A326A89A}" destId="{937ABBAE-4A31-4217-A801-20E67B551FAA}" srcOrd="0" destOrd="0" presId="urn:microsoft.com/office/officeart/2008/layout/VerticalCurvedList"/>
    <dgm:cxn modelId="{B6243AB8-A8F0-4978-A368-AF94A6DF0011}" type="presParOf" srcId="{937ABBAE-4A31-4217-A801-20E67B551FAA}" destId="{C825797D-235A-4826-989B-C3D0D45B4CA9}" srcOrd="0" destOrd="0" presId="urn:microsoft.com/office/officeart/2008/layout/VerticalCurvedList"/>
    <dgm:cxn modelId="{1F4357E1-FE81-4CB1-BDA4-54B0A3CAE7B6}" type="presParOf" srcId="{937ABBAE-4A31-4217-A801-20E67B551FAA}" destId="{908BA474-A988-4397-8F3C-D42F3E529522}" srcOrd="1" destOrd="0" presId="urn:microsoft.com/office/officeart/2008/layout/VerticalCurvedList"/>
    <dgm:cxn modelId="{9442A4F2-B6E2-44D6-8A09-500A74A87BB8}" type="presParOf" srcId="{937ABBAE-4A31-4217-A801-20E67B551FAA}" destId="{F69B61C3-EA6E-4B0F-B490-8DF00C49CF27}" srcOrd="2" destOrd="0" presId="urn:microsoft.com/office/officeart/2008/layout/VerticalCurvedList"/>
    <dgm:cxn modelId="{09F05FF6-E707-4B2F-B603-3D2FFA2C358F}" type="presParOf" srcId="{937ABBAE-4A31-4217-A801-20E67B551FAA}" destId="{F21D74D3-4D0E-4902-8C38-8428CE1D09A0}" srcOrd="3" destOrd="0" presId="urn:microsoft.com/office/officeart/2008/layout/VerticalCurvedList"/>
    <dgm:cxn modelId="{C275D9E8-6573-4A84-B35D-A5656156C00C}" type="presParOf" srcId="{701358E9-E8D6-4CA5-AEF4-4547A326A89A}" destId="{ADB310C7-08DF-4F3C-A25F-7352FF105DA4}" srcOrd="1" destOrd="0" presId="urn:microsoft.com/office/officeart/2008/layout/VerticalCurvedList"/>
    <dgm:cxn modelId="{35CCFFEE-7B73-4EFA-8C95-AEFF67C4D923}" type="presParOf" srcId="{701358E9-E8D6-4CA5-AEF4-4547A326A89A}" destId="{DA766D49-02A4-44CC-BFD5-80D0AF7A10CD}" srcOrd="2" destOrd="0" presId="urn:microsoft.com/office/officeart/2008/layout/VerticalCurvedList"/>
    <dgm:cxn modelId="{58971C20-0C1B-4AF1-B30D-073AB0339967}" type="presParOf" srcId="{DA766D49-02A4-44CC-BFD5-80D0AF7A10CD}" destId="{FAC8740D-5C20-43CB-82DF-C87E3B511920}" srcOrd="0" destOrd="0" presId="urn:microsoft.com/office/officeart/2008/layout/VerticalCurvedList"/>
    <dgm:cxn modelId="{6BBF1997-80D0-4C38-AAF7-6734C1DF5D2D}" type="presParOf" srcId="{701358E9-E8D6-4CA5-AEF4-4547A326A89A}" destId="{776D93B5-E7DF-45C0-B96D-E0EB6DE60446}" srcOrd="3" destOrd="0" presId="urn:microsoft.com/office/officeart/2008/layout/VerticalCurvedList"/>
    <dgm:cxn modelId="{A71C32F4-3579-4A6C-992C-D747235C8074}" type="presParOf" srcId="{701358E9-E8D6-4CA5-AEF4-4547A326A89A}" destId="{5444806E-E231-4530-BC1D-CA5A7B41199D}" srcOrd="4" destOrd="0" presId="urn:microsoft.com/office/officeart/2008/layout/VerticalCurvedList"/>
    <dgm:cxn modelId="{05A28661-206E-4E33-9A04-9671A5367EE8}" type="presParOf" srcId="{5444806E-E231-4530-BC1D-CA5A7B41199D}" destId="{3E267218-6A7B-4A05-A65A-5F4696B3D1DE}" srcOrd="0" destOrd="0" presId="urn:microsoft.com/office/officeart/2008/layout/VerticalCurvedList"/>
    <dgm:cxn modelId="{D82030BB-0165-4F39-A026-DDF775F48507}" type="presParOf" srcId="{701358E9-E8D6-4CA5-AEF4-4547A326A89A}" destId="{73BC3976-3582-4612-A573-2990FAA3BF82}" srcOrd="5" destOrd="0" presId="urn:microsoft.com/office/officeart/2008/layout/VerticalCurvedList"/>
    <dgm:cxn modelId="{11783A63-7750-4AC4-8466-9D8776FD195E}" type="presParOf" srcId="{701358E9-E8D6-4CA5-AEF4-4547A326A89A}" destId="{9D0068EF-C549-4C61-B54B-1AC3975E7E61}" srcOrd="6" destOrd="0" presId="urn:microsoft.com/office/officeart/2008/layout/VerticalCurvedList"/>
    <dgm:cxn modelId="{6F4BC0F6-0980-4D4C-A534-827FAD09C8CA}" type="presParOf" srcId="{9D0068EF-C549-4C61-B54B-1AC3975E7E61}" destId="{E6471BD4-67EC-450F-BDEE-28CBE06E97D1}" srcOrd="0" destOrd="0" presId="urn:microsoft.com/office/officeart/2008/layout/VerticalCurvedList"/>
    <dgm:cxn modelId="{1CF3C3CA-A1EC-4DF1-A1AA-6802590FC655}" type="presParOf" srcId="{701358E9-E8D6-4CA5-AEF4-4547A326A89A}" destId="{23350639-11AA-4077-813E-9153BABDB91E}" srcOrd="7" destOrd="0" presId="urn:microsoft.com/office/officeart/2008/layout/VerticalCurvedList"/>
    <dgm:cxn modelId="{2E84EAD0-E9E9-440F-BE9F-A95B73794758}" type="presParOf" srcId="{701358E9-E8D6-4CA5-AEF4-4547A326A89A}" destId="{901521AF-6802-48F1-AA16-EF73CFEE6B9F}" srcOrd="8" destOrd="0" presId="urn:microsoft.com/office/officeart/2008/layout/VerticalCurvedList"/>
    <dgm:cxn modelId="{E79AF85F-0587-4E02-B1B9-3FD4D5170C4D}" type="presParOf" srcId="{901521AF-6802-48F1-AA16-EF73CFEE6B9F}" destId="{F8186C73-4DD1-4689-991D-5A7F1F24A191}" srcOrd="0" destOrd="0" presId="urn:microsoft.com/office/officeart/2008/layout/VerticalCurvedList"/>
    <dgm:cxn modelId="{76B9EE1F-E4F3-459A-9523-3955899B8FE7}" type="presParOf" srcId="{701358E9-E8D6-4CA5-AEF4-4547A326A89A}" destId="{989CC9D9-B816-4A17-BBF9-02437DC45232}" srcOrd="9" destOrd="0" presId="urn:microsoft.com/office/officeart/2008/layout/VerticalCurvedList"/>
    <dgm:cxn modelId="{44A693A1-53B0-47ED-9AD9-2A010E6D1F3E}" type="presParOf" srcId="{701358E9-E8D6-4CA5-AEF4-4547A326A89A}" destId="{AFF3EDDB-C050-4C31-B754-699778F11DEA}" srcOrd="10" destOrd="0" presId="urn:microsoft.com/office/officeart/2008/layout/VerticalCurvedList"/>
    <dgm:cxn modelId="{68E92436-1793-478C-AFA2-EF4B79781011}" type="presParOf" srcId="{AFF3EDDB-C050-4C31-B754-699778F11DEA}" destId="{AD367391-8ECA-4164-9C6F-A28B788354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B99D44-C582-45C2-A3AE-1DE9B5C6712E}"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fr-FR"/>
        </a:p>
      </dgm:t>
    </dgm:pt>
    <dgm:pt modelId="{345ECC25-0246-4522-8FBC-AFBD510C5676}">
      <dgm:prSet phldrT="[Texte]" custT="1"/>
      <dgm:spPr/>
      <dgm:t>
        <a:bodyPr/>
        <a:lstStyle/>
        <a:p>
          <a:r>
            <a:rPr lang="fr-FR" sz="1800" b="1" kern="1200" dirty="0">
              <a:latin typeface="D Eurostile Demi"/>
              <a:ea typeface="+mn-ea"/>
              <a:cs typeface="D Eurostile Demi"/>
            </a:rPr>
            <a:t>Objet Interface</a:t>
          </a:r>
        </a:p>
      </dgm:t>
    </dgm:pt>
    <dgm:pt modelId="{9B8DCA70-2046-4667-8312-26EDB4018AE3}" type="parTrans" cxnId="{B5BD89C8-BD8D-4828-B9D0-AE210130D1B3}">
      <dgm:prSet/>
      <dgm:spPr/>
      <dgm:t>
        <a:bodyPr/>
        <a:lstStyle/>
        <a:p>
          <a:endParaRPr lang="fr-FR"/>
        </a:p>
      </dgm:t>
    </dgm:pt>
    <dgm:pt modelId="{ABDEDB83-F4BA-4B0F-B531-78FAE26F0A09}" type="sibTrans" cxnId="{B5BD89C8-BD8D-4828-B9D0-AE210130D1B3}">
      <dgm:prSet/>
      <dgm:spPr/>
      <dgm:t>
        <a:bodyPr/>
        <a:lstStyle/>
        <a:p>
          <a:endParaRPr lang="fr-FR"/>
        </a:p>
      </dgm:t>
    </dgm:pt>
    <dgm:pt modelId="{AD7CC95D-0405-46FD-B86F-FC3762611C7B}">
      <dgm:prSet phldrT="[Texte]" custT="1"/>
      <dgm:spPr/>
      <dgm:t>
        <a:bodyPr/>
        <a:lstStyle/>
        <a:p>
          <a:r>
            <a:rPr lang="fr-FR" sz="1800" b="1" kern="1200" dirty="0">
              <a:latin typeface="D Eurostile Demi"/>
              <a:ea typeface="+mn-ea"/>
              <a:cs typeface="D Eurostile Demi"/>
            </a:rPr>
            <a:t>Trucs et astuces</a:t>
          </a:r>
        </a:p>
      </dgm:t>
    </dgm:pt>
    <dgm:pt modelId="{55C8AA04-9B09-4D7F-A5A7-810198C3776B}" type="parTrans" cxnId="{8C7AD9C3-2FA4-46A1-959A-29BF55AB79B7}">
      <dgm:prSet/>
      <dgm:spPr/>
      <dgm:t>
        <a:bodyPr/>
        <a:lstStyle/>
        <a:p>
          <a:endParaRPr lang="fr-FR"/>
        </a:p>
      </dgm:t>
    </dgm:pt>
    <dgm:pt modelId="{47568E05-6657-4858-80A9-E2B3468A891D}" type="sibTrans" cxnId="{8C7AD9C3-2FA4-46A1-959A-29BF55AB79B7}">
      <dgm:prSet/>
      <dgm:spPr/>
      <dgm:t>
        <a:bodyPr/>
        <a:lstStyle/>
        <a:p>
          <a:endParaRPr lang="fr-FR"/>
        </a:p>
      </dgm:t>
    </dgm:pt>
    <dgm:pt modelId="{8FED697D-DF49-4550-8CE9-EBD03CB86851}">
      <dgm:prSet phldrT="[Texte]" custT="1"/>
      <dgm:spPr/>
      <dgm:t>
        <a:bodyPr/>
        <a:lstStyle/>
        <a:p>
          <a:r>
            <a:rPr lang="fr-FR" sz="1800" b="1" kern="1200" dirty="0">
              <a:latin typeface="D Eurostile Demi"/>
              <a:ea typeface="+mn-ea"/>
              <a:cs typeface="D Eurostile Demi"/>
            </a:rPr>
            <a:t>Pratiques</a:t>
          </a:r>
        </a:p>
      </dgm:t>
    </dgm:pt>
    <dgm:pt modelId="{220F956B-4218-4A11-9A2A-36DBE0073EE6}" type="parTrans" cxnId="{2FEC1EEB-B2A8-402C-B1A6-657502832B7E}">
      <dgm:prSet/>
      <dgm:spPr/>
      <dgm:t>
        <a:bodyPr/>
        <a:lstStyle/>
        <a:p>
          <a:endParaRPr lang="fr-FR"/>
        </a:p>
      </dgm:t>
    </dgm:pt>
    <dgm:pt modelId="{42C78017-8CB5-408B-BC29-DC04EF88D4B1}" type="sibTrans" cxnId="{2FEC1EEB-B2A8-402C-B1A6-657502832B7E}">
      <dgm:prSet/>
      <dgm:spPr/>
      <dgm:t>
        <a:bodyPr/>
        <a:lstStyle/>
        <a:p>
          <a:endParaRPr lang="fr-FR"/>
        </a:p>
      </dgm:t>
    </dgm:pt>
    <dgm:pt modelId="{93D19A5B-9292-49CD-B097-44F97A1FD57A}">
      <dgm:prSet phldrT="[Texte]" custT="1"/>
      <dgm:spPr/>
      <dgm:t>
        <a:bodyPr/>
        <a:lstStyle/>
        <a:p>
          <a:r>
            <a:rPr lang="fr-FR" sz="1800" b="1" kern="1200" dirty="0">
              <a:latin typeface="D Eurostile Demi"/>
              <a:ea typeface="+mn-ea"/>
              <a:cs typeface="D Eurostile Demi"/>
            </a:rPr>
            <a:t>Présentation générale</a:t>
          </a:r>
        </a:p>
      </dgm:t>
    </dgm:pt>
    <dgm:pt modelId="{7C99720C-6992-4EB1-9896-F03247FE5727}" type="parTrans" cxnId="{6AA74BFC-CF3A-46CB-9E4C-BBAE72EE27F0}">
      <dgm:prSet/>
      <dgm:spPr/>
      <dgm:t>
        <a:bodyPr/>
        <a:lstStyle/>
        <a:p>
          <a:endParaRPr lang="fr-FR"/>
        </a:p>
      </dgm:t>
    </dgm:pt>
    <dgm:pt modelId="{C708035E-3CFB-4654-9D43-71564630D2E4}" type="sibTrans" cxnId="{6AA74BFC-CF3A-46CB-9E4C-BBAE72EE27F0}">
      <dgm:prSet/>
      <dgm:spPr/>
      <dgm:t>
        <a:bodyPr/>
        <a:lstStyle/>
        <a:p>
          <a:endParaRPr lang="fr-FR"/>
        </a:p>
      </dgm:t>
    </dgm:pt>
    <dgm:pt modelId="{E991BA0B-E6CD-47EB-B683-2D336C5713E4}">
      <dgm:prSet phldrT="[Texte]" custT="1"/>
      <dgm:spPr/>
      <dgm:t>
        <a:bodyPr/>
        <a:lstStyle/>
        <a:p>
          <a:r>
            <a:rPr lang="fr-FR" sz="1800" b="1" dirty="0">
              <a:latin typeface="D Eurostile Demi"/>
              <a:ea typeface="+mn-ea"/>
              <a:cs typeface="D Eurostile Demi"/>
            </a:rPr>
            <a:t>Objet Formulaire</a:t>
          </a:r>
        </a:p>
      </dgm:t>
    </dgm:pt>
    <dgm:pt modelId="{3C9FDFBE-F593-47EF-BA98-B09BD2D12C94}" type="parTrans" cxnId="{D8406499-AFFB-407E-85DF-A59B286C19E7}">
      <dgm:prSet/>
      <dgm:spPr/>
      <dgm:t>
        <a:bodyPr/>
        <a:lstStyle/>
        <a:p>
          <a:endParaRPr lang="fr-FR"/>
        </a:p>
      </dgm:t>
    </dgm:pt>
    <dgm:pt modelId="{1112674F-874C-4BEA-8FB3-1FD11020F8F8}" type="sibTrans" cxnId="{D8406499-AFFB-407E-85DF-A59B286C19E7}">
      <dgm:prSet/>
      <dgm:spPr/>
      <dgm:t>
        <a:bodyPr/>
        <a:lstStyle/>
        <a:p>
          <a:endParaRPr lang="fr-FR"/>
        </a:p>
      </dgm:t>
    </dgm:pt>
    <dgm:pt modelId="{A7423E20-0489-4426-BC1F-01574AA9313D}" type="pres">
      <dgm:prSet presAssocID="{17B99D44-C582-45C2-A3AE-1DE9B5C6712E}" presName="Name0" presStyleCnt="0">
        <dgm:presLayoutVars>
          <dgm:chMax val="7"/>
          <dgm:chPref val="7"/>
          <dgm:dir/>
        </dgm:presLayoutVars>
      </dgm:prSet>
      <dgm:spPr/>
    </dgm:pt>
    <dgm:pt modelId="{701358E9-E8D6-4CA5-AEF4-4547A326A89A}" type="pres">
      <dgm:prSet presAssocID="{17B99D44-C582-45C2-A3AE-1DE9B5C6712E}" presName="Name1" presStyleCnt="0"/>
      <dgm:spPr/>
    </dgm:pt>
    <dgm:pt modelId="{937ABBAE-4A31-4217-A801-20E67B551FAA}" type="pres">
      <dgm:prSet presAssocID="{17B99D44-C582-45C2-A3AE-1DE9B5C6712E}" presName="cycle" presStyleCnt="0"/>
      <dgm:spPr/>
    </dgm:pt>
    <dgm:pt modelId="{C825797D-235A-4826-989B-C3D0D45B4CA9}" type="pres">
      <dgm:prSet presAssocID="{17B99D44-C582-45C2-A3AE-1DE9B5C6712E}" presName="srcNode" presStyleLbl="node1" presStyleIdx="0" presStyleCnt="5"/>
      <dgm:spPr/>
    </dgm:pt>
    <dgm:pt modelId="{908BA474-A988-4397-8F3C-D42F3E529522}" type="pres">
      <dgm:prSet presAssocID="{17B99D44-C582-45C2-A3AE-1DE9B5C6712E}" presName="conn" presStyleLbl="parChTrans1D2" presStyleIdx="0" presStyleCnt="1"/>
      <dgm:spPr/>
    </dgm:pt>
    <dgm:pt modelId="{F69B61C3-EA6E-4B0F-B490-8DF00C49CF27}" type="pres">
      <dgm:prSet presAssocID="{17B99D44-C582-45C2-A3AE-1DE9B5C6712E}" presName="extraNode" presStyleLbl="node1" presStyleIdx="0" presStyleCnt="5"/>
      <dgm:spPr/>
    </dgm:pt>
    <dgm:pt modelId="{F21D74D3-4D0E-4902-8C38-8428CE1D09A0}" type="pres">
      <dgm:prSet presAssocID="{17B99D44-C582-45C2-A3AE-1DE9B5C6712E}" presName="dstNode" presStyleLbl="node1" presStyleIdx="0" presStyleCnt="5"/>
      <dgm:spPr/>
    </dgm:pt>
    <dgm:pt modelId="{ADB310C7-08DF-4F3C-A25F-7352FF105DA4}" type="pres">
      <dgm:prSet presAssocID="{93D19A5B-9292-49CD-B097-44F97A1FD57A}" presName="text_1" presStyleLbl="node1" presStyleIdx="0" presStyleCnt="5">
        <dgm:presLayoutVars>
          <dgm:bulletEnabled val="1"/>
        </dgm:presLayoutVars>
      </dgm:prSet>
      <dgm:spPr/>
    </dgm:pt>
    <dgm:pt modelId="{DA766D49-02A4-44CC-BFD5-80D0AF7A10CD}" type="pres">
      <dgm:prSet presAssocID="{93D19A5B-9292-49CD-B097-44F97A1FD57A}" presName="accent_1" presStyleCnt="0"/>
      <dgm:spPr/>
    </dgm:pt>
    <dgm:pt modelId="{FAC8740D-5C20-43CB-82DF-C87E3B511920}" type="pres">
      <dgm:prSet presAssocID="{93D19A5B-9292-49CD-B097-44F97A1FD57A}" presName="accentRepeatNode" presStyleLbl="solidFgAcc1" presStyleIdx="0" presStyleCnt="5"/>
      <dgm:spPr>
        <a:solidFill>
          <a:schemeClr val="bg1"/>
        </a:solidFill>
      </dgm:spPr>
    </dgm:pt>
    <dgm:pt modelId="{776D93B5-E7DF-45C0-B96D-E0EB6DE60446}" type="pres">
      <dgm:prSet presAssocID="{345ECC25-0246-4522-8FBC-AFBD510C5676}" presName="text_2" presStyleLbl="node1" presStyleIdx="1" presStyleCnt="5">
        <dgm:presLayoutVars>
          <dgm:bulletEnabled val="1"/>
        </dgm:presLayoutVars>
      </dgm:prSet>
      <dgm:spPr/>
    </dgm:pt>
    <dgm:pt modelId="{5444806E-E231-4530-BC1D-CA5A7B41199D}" type="pres">
      <dgm:prSet presAssocID="{345ECC25-0246-4522-8FBC-AFBD510C5676}" presName="accent_2" presStyleCnt="0"/>
      <dgm:spPr/>
    </dgm:pt>
    <dgm:pt modelId="{3E267218-6A7B-4A05-A65A-5F4696B3D1DE}" type="pres">
      <dgm:prSet presAssocID="{345ECC25-0246-4522-8FBC-AFBD510C5676}" presName="accentRepeatNode" presStyleLbl="solidFgAcc1" presStyleIdx="1" presStyleCnt="5"/>
      <dgm:spPr>
        <a:solidFill>
          <a:srgbClr val="00B0F0"/>
        </a:solidFill>
      </dgm:spPr>
    </dgm:pt>
    <dgm:pt modelId="{73BC3976-3582-4612-A573-2990FAA3BF82}" type="pres">
      <dgm:prSet presAssocID="{E991BA0B-E6CD-47EB-B683-2D336C5713E4}" presName="text_3" presStyleLbl="node1" presStyleIdx="2" presStyleCnt="5">
        <dgm:presLayoutVars>
          <dgm:bulletEnabled val="1"/>
        </dgm:presLayoutVars>
      </dgm:prSet>
      <dgm:spPr/>
    </dgm:pt>
    <dgm:pt modelId="{9D0068EF-C549-4C61-B54B-1AC3975E7E61}" type="pres">
      <dgm:prSet presAssocID="{E991BA0B-E6CD-47EB-B683-2D336C5713E4}" presName="accent_3" presStyleCnt="0"/>
      <dgm:spPr/>
    </dgm:pt>
    <dgm:pt modelId="{E6471BD4-67EC-450F-BDEE-28CBE06E97D1}" type="pres">
      <dgm:prSet presAssocID="{E991BA0B-E6CD-47EB-B683-2D336C5713E4}" presName="accentRepeatNode" presStyleLbl="solidFgAcc1" presStyleIdx="2" presStyleCnt="5"/>
      <dgm:spPr/>
    </dgm:pt>
    <dgm:pt modelId="{23350639-11AA-4077-813E-9153BABDB91E}" type="pres">
      <dgm:prSet presAssocID="{AD7CC95D-0405-46FD-B86F-FC3762611C7B}" presName="text_4" presStyleLbl="node1" presStyleIdx="3" presStyleCnt="5">
        <dgm:presLayoutVars>
          <dgm:bulletEnabled val="1"/>
        </dgm:presLayoutVars>
      </dgm:prSet>
      <dgm:spPr/>
    </dgm:pt>
    <dgm:pt modelId="{901521AF-6802-48F1-AA16-EF73CFEE6B9F}" type="pres">
      <dgm:prSet presAssocID="{AD7CC95D-0405-46FD-B86F-FC3762611C7B}" presName="accent_4" presStyleCnt="0"/>
      <dgm:spPr/>
    </dgm:pt>
    <dgm:pt modelId="{F8186C73-4DD1-4689-991D-5A7F1F24A191}" type="pres">
      <dgm:prSet presAssocID="{AD7CC95D-0405-46FD-B86F-FC3762611C7B}" presName="accentRepeatNode" presStyleLbl="solidFgAcc1" presStyleIdx="3" presStyleCnt="5"/>
      <dgm:spPr/>
    </dgm:pt>
    <dgm:pt modelId="{989CC9D9-B816-4A17-BBF9-02437DC45232}" type="pres">
      <dgm:prSet presAssocID="{8FED697D-DF49-4550-8CE9-EBD03CB86851}" presName="text_5" presStyleLbl="node1" presStyleIdx="4" presStyleCnt="5">
        <dgm:presLayoutVars>
          <dgm:bulletEnabled val="1"/>
        </dgm:presLayoutVars>
      </dgm:prSet>
      <dgm:spPr/>
    </dgm:pt>
    <dgm:pt modelId="{AFF3EDDB-C050-4C31-B754-699778F11DEA}" type="pres">
      <dgm:prSet presAssocID="{8FED697D-DF49-4550-8CE9-EBD03CB86851}" presName="accent_5" presStyleCnt="0"/>
      <dgm:spPr/>
    </dgm:pt>
    <dgm:pt modelId="{AD367391-8ECA-4164-9C6F-A28B788354EB}" type="pres">
      <dgm:prSet presAssocID="{8FED697D-DF49-4550-8CE9-EBD03CB86851}" presName="accentRepeatNode" presStyleLbl="solidFgAcc1" presStyleIdx="4" presStyleCnt="5"/>
      <dgm:spPr/>
    </dgm:pt>
  </dgm:ptLst>
  <dgm:cxnLst>
    <dgm:cxn modelId="{EF5D7E46-9DC2-4375-A078-E211ECD9B90F}" type="presOf" srcId="{93D19A5B-9292-49CD-B097-44F97A1FD57A}" destId="{ADB310C7-08DF-4F3C-A25F-7352FF105DA4}" srcOrd="0" destOrd="0" presId="urn:microsoft.com/office/officeart/2008/layout/VerticalCurvedList"/>
    <dgm:cxn modelId="{55E6E769-A646-4DCB-AB5E-DA126BEFF1C1}" type="presOf" srcId="{17B99D44-C582-45C2-A3AE-1DE9B5C6712E}" destId="{A7423E20-0489-4426-BC1F-01574AA9313D}" srcOrd="0" destOrd="0" presId="urn:microsoft.com/office/officeart/2008/layout/VerticalCurvedList"/>
    <dgm:cxn modelId="{D8406499-AFFB-407E-85DF-A59B286C19E7}" srcId="{17B99D44-C582-45C2-A3AE-1DE9B5C6712E}" destId="{E991BA0B-E6CD-47EB-B683-2D336C5713E4}" srcOrd="2" destOrd="0" parTransId="{3C9FDFBE-F593-47EF-BA98-B09BD2D12C94}" sibTransId="{1112674F-874C-4BEA-8FB3-1FD11020F8F8}"/>
    <dgm:cxn modelId="{AA343CAD-F4A4-4937-BE33-953DD6E4F804}" type="presOf" srcId="{8FED697D-DF49-4550-8CE9-EBD03CB86851}" destId="{989CC9D9-B816-4A17-BBF9-02437DC45232}" srcOrd="0" destOrd="0" presId="urn:microsoft.com/office/officeart/2008/layout/VerticalCurvedList"/>
    <dgm:cxn modelId="{BEB11EBD-3FD4-4CA3-8CDD-3D74A012FD78}" type="presOf" srcId="{C708035E-3CFB-4654-9D43-71564630D2E4}" destId="{908BA474-A988-4397-8F3C-D42F3E529522}" srcOrd="0" destOrd="0" presId="urn:microsoft.com/office/officeart/2008/layout/VerticalCurvedList"/>
    <dgm:cxn modelId="{8C7AD9C3-2FA4-46A1-959A-29BF55AB79B7}" srcId="{17B99D44-C582-45C2-A3AE-1DE9B5C6712E}" destId="{AD7CC95D-0405-46FD-B86F-FC3762611C7B}" srcOrd="3" destOrd="0" parTransId="{55C8AA04-9B09-4D7F-A5A7-810198C3776B}" sibTransId="{47568E05-6657-4858-80A9-E2B3468A891D}"/>
    <dgm:cxn modelId="{B5BD89C8-BD8D-4828-B9D0-AE210130D1B3}" srcId="{17B99D44-C582-45C2-A3AE-1DE9B5C6712E}" destId="{345ECC25-0246-4522-8FBC-AFBD510C5676}" srcOrd="1" destOrd="0" parTransId="{9B8DCA70-2046-4667-8312-26EDB4018AE3}" sibTransId="{ABDEDB83-F4BA-4B0F-B531-78FAE26F0A09}"/>
    <dgm:cxn modelId="{2FEC1EEB-B2A8-402C-B1A6-657502832B7E}" srcId="{17B99D44-C582-45C2-A3AE-1DE9B5C6712E}" destId="{8FED697D-DF49-4550-8CE9-EBD03CB86851}" srcOrd="4" destOrd="0" parTransId="{220F956B-4218-4A11-9A2A-36DBE0073EE6}" sibTransId="{42C78017-8CB5-408B-BC29-DC04EF88D4B1}"/>
    <dgm:cxn modelId="{82B19CF0-BEFF-4DAA-BC40-89AE020BB3A5}" type="presOf" srcId="{345ECC25-0246-4522-8FBC-AFBD510C5676}" destId="{776D93B5-E7DF-45C0-B96D-E0EB6DE60446}" srcOrd="0" destOrd="0" presId="urn:microsoft.com/office/officeart/2008/layout/VerticalCurvedList"/>
    <dgm:cxn modelId="{A60376F7-E87D-4BAD-B85D-DB7F162D4D7A}" type="presOf" srcId="{AD7CC95D-0405-46FD-B86F-FC3762611C7B}" destId="{23350639-11AA-4077-813E-9153BABDB91E}" srcOrd="0" destOrd="0" presId="urn:microsoft.com/office/officeart/2008/layout/VerticalCurvedList"/>
    <dgm:cxn modelId="{6AA74BFC-CF3A-46CB-9E4C-BBAE72EE27F0}" srcId="{17B99D44-C582-45C2-A3AE-1DE9B5C6712E}" destId="{93D19A5B-9292-49CD-B097-44F97A1FD57A}" srcOrd="0" destOrd="0" parTransId="{7C99720C-6992-4EB1-9896-F03247FE5727}" sibTransId="{C708035E-3CFB-4654-9D43-71564630D2E4}"/>
    <dgm:cxn modelId="{AB8BEEFC-F3A9-4249-A0CB-F0B99AFD2F4B}" type="presOf" srcId="{E991BA0B-E6CD-47EB-B683-2D336C5713E4}" destId="{73BC3976-3582-4612-A573-2990FAA3BF82}" srcOrd="0" destOrd="0" presId="urn:microsoft.com/office/officeart/2008/layout/VerticalCurvedList"/>
    <dgm:cxn modelId="{9231A4F4-97F0-4B09-8EB7-67E9844B0A73}" type="presParOf" srcId="{A7423E20-0489-4426-BC1F-01574AA9313D}" destId="{701358E9-E8D6-4CA5-AEF4-4547A326A89A}" srcOrd="0" destOrd="0" presId="urn:microsoft.com/office/officeart/2008/layout/VerticalCurvedList"/>
    <dgm:cxn modelId="{56450EDB-A28D-4C34-B57A-B8199A9B8EAD}" type="presParOf" srcId="{701358E9-E8D6-4CA5-AEF4-4547A326A89A}" destId="{937ABBAE-4A31-4217-A801-20E67B551FAA}" srcOrd="0" destOrd="0" presId="urn:microsoft.com/office/officeart/2008/layout/VerticalCurvedList"/>
    <dgm:cxn modelId="{B6243AB8-A8F0-4978-A368-AF94A6DF0011}" type="presParOf" srcId="{937ABBAE-4A31-4217-A801-20E67B551FAA}" destId="{C825797D-235A-4826-989B-C3D0D45B4CA9}" srcOrd="0" destOrd="0" presId="urn:microsoft.com/office/officeart/2008/layout/VerticalCurvedList"/>
    <dgm:cxn modelId="{1F4357E1-FE81-4CB1-BDA4-54B0A3CAE7B6}" type="presParOf" srcId="{937ABBAE-4A31-4217-A801-20E67B551FAA}" destId="{908BA474-A988-4397-8F3C-D42F3E529522}" srcOrd="1" destOrd="0" presId="urn:microsoft.com/office/officeart/2008/layout/VerticalCurvedList"/>
    <dgm:cxn modelId="{9442A4F2-B6E2-44D6-8A09-500A74A87BB8}" type="presParOf" srcId="{937ABBAE-4A31-4217-A801-20E67B551FAA}" destId="{F69B61C3-EA6E-4B0F-B490-8DF00C49CF27}" srcOrd="2" destOrd="0" presId="urn:microsoft.com/office/officeart/2008/layout/VerticalCurvedList"/>
    <dgm:cxn modelId="{09F05FF6-E707-4B2F-B603-3D2FFA2C358F}" type="presParOf" srcId="{937ABBAE-4A31-4217-A801-20E67B551FAA}" destId="{F21D74D3-4D0E-4902-8C38-8428CE1D09A0}" srcOrd="3" destOrd="0" presId="urn:microsoft.com/office/officeart/2008/layout/VerticalCurvedList"/>
    <dgm:cxn modelId="{C275D9E8-6573-4A84-B35D-A5656156C00C}" type="presParOf" srcId="{701358E9-E8D6-4CA5-AEF4-4547A326A89A}" destId="{ADB310C7-08DF-4F3C-A25F-7352FF105DA4}" srcOrd="1" destOrd="0" presId="urn:microsoft.com/office/officeart/2008/layout/VerticalCurvedList"/>
    <dgm:cxn modelId="{35CCFFEE-7B73-4EFA-8C95-AEFF67C4D923}" type="presParOf" srcId="{701358E9-E8D6-4CA5-AEF4-4547A326A89A}" destId="{DA766D49-02A4-44CC-BFD5-80D0AF7A10CD}" srcOrd="2" destOrd="0" presId="urn:microsoft.com/office/officeart/2008/layout/VerticalCurvedList"/>
    <dgm:cxn modelId="{58971C20-0C1B-4AF1-B30D-073AB0339967}" type="presParOf" srcId="{DA766D49-02A4-44CC-BFD5-80D0AF7A10CD}" destId="{FAC8740D-5C20-43CB-82DF-C87E3B511920}" srcOrd="0" destOrd="0" presId="urn:microsoft.com/office/officeart/2008/layout/VerticalCurvedList"/>
    <dgm:cxn modelId="{6BBF1997-80D0-4C38-AAF7-6734C1DF5D2D}" type="presParOf" srcId="{701358E9-E8D6-4CA5-AEF4-4547A326A89A}" destId="{776D93B5-E7DF-45C0-B96D-E0EB6DE60446}" srcOrd="3" destOrd="0" presId="urn:microsoft.com/office/officeart/2008/layout/VerticalCurvedList"/>
    <dgm:cxn modelId="{A71C32F4-3579-4A6C-992C-D747235C8074}" type="presParOf" srcId="{701358E9-E8D6-4CA5-AEF4-4547A326A89A}" destId="{5444806E-E231-4530-BC1D-CA5A7B41199D}" srcOrd="4" destOrd="0" presId="urn:microsoft.com/office/officeart/2008/layout/VerticalCurvedList"/>
    <dgm:cxn modelId="{05A28661-206E-4E33-9A04-9671A5367EE8}" type="presParOf" srcId="{5444806E-E231-4530-BC1D-CA5A7B41199D}" destId="{3E267218-6A7B-4A05-A65A-5F4696B3D1DE}" srcOrd="0" destOrd="0" presId="urn:microsoft.com/office/officeart/2008/layout/VerticalCurvedList"/>
    <dgm:cxn modelId="{D82030BB-0165-4F39-A026-DDF775F48507}" type="presParOf" srcId="{701358E9-E8D6-4CA5-AEF4-4547A326A89A}" destId="{73BC3976-3582-4612-A573-2990FAA3BF82}" srcOrd="5" destOrd="0" presId="urn:microsoft.com/office/officeart/2008/layout/VerticalCurvedList"/>
    <dgm:cxn modelId="{11783A63-7750-4AC4-8466-9D8776FD195E}" type="presParOf" srcId="{701358E9-E8D6-4CA5-AEF4-4547A326A89A}" destId="{9D0068EF-C549-4C61-B54B-1AC3975E7E61}" srcOrd="6" destOrd="0" presId="urn:microsoft.com/office/officeart/2008/layout/VerticalCurvedList"/>
    <dgm:cxn modelId="{6F4BC0F6-0980-4D4C-A534-827FAD09C8CA}" type="presParOf" srcId="{9D0068EF-C549-4C61-B54B-1AC3975E7E61}" destId="{E6471BD4-67EC-450F-BDEE-28CBE06E97D1}" srcOrd="0" destOrd="0" presId="urn:microsoft.com/office/officeart/2008/layout/VerticalCurvedList"/>
    <dgm:cxn modelId="{1CF3C3CA-A1EC-4DF1-A1AA-6802590FC655}" type="presParOf" srcId="{701358E9-E8D6-4CA5-AEF4-4547A326A89A}" destId="{23350639-11AA-4077-813E-9153BABDB91E}" srcOrd="7" destOrd="0" presId="urn:microsoft.com/office/officeart/2008/layout/VerticalCurvedList"/>
    <dgm:cxn modelId="{2E84EAD0-E9E9-440F-BE9F-A95B73794758}" type="presParOf" srcId="{701358E9-E8D6-4CA5-AEF4-4547A326A89A}" destId="{901521AF-6802-48F1-AA16-EF73CFEE6B9F}" srcOrd="8" destOrd="0" presId="urn:microsoft.com/office/officeart/2008/layout/VerticalCurvedList"/>
    <dgm:cxn modelId="{E79AF85F-0587-4E02-B1B9-3FD4D5170C4D}" type="presParOf" srcId="{901521AF-6802-48F1-AA16-EF73CFEE6B9F}" destId="{F8186C73-4DD1-4689-991D-5A7F1F24A191}" srcOrd="0" destOrd="0" presId="urn:microsoft.com/office/officeart/2008/layout/VerticalCurvedList"/>
    <dgm:cxn modelId="{76B9EE1F-E4F3-459A-9523-3955899B8FE7}" type="presParOf" srcId="{701358E9-E8D6-4CA5-AEF4-4547A326A89A}" destId="{989CC9D9-B816-4A17-BBF9-02437DC45232}" srcOrd="9" destOrd="0" presId="urn:microsoft.com/office/officeart/2008/layout/VerticalCurvedList"/>
    <dgm:cxn modelId="{44A693A1-53B0-47ED-9AD9-2A010E6D1F3E}" type="presParOf" srcId="{701358E9-E8D6-4CA5-AEF4-4547A326A89A}" destId="{AFF3EDDB-C050-4C31-B754-699778F11DEA}" srcOrd="10" destOrd="0" presId="urn:microsoft.com/office/officeart/2008/layout/VerticalCurvedList"/>
    <dgm:cxn modelId="{68E92436-1793-478C-AFA2-EF4B79781011}" type="presParOf" srcId="{AFF3EDDB-C050-4C31-B754-699778F11DEA}" destId="{AD367391-8ECA-4164-9C6F-A28B788354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B99D44-C582-45C2-A3AE-1DE9B5C6712E}"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fr-FR"/>
        </a:p>
      </dgm:t>
    </dgm:pt>
    <dgm:pt modelId="{345ECC25-0246-4522-8FBC-AFBD510C5676}">
      <dgm:prSet phldrT="[Texte]" custT="1"/>
      <dgm:spPr/>
      <dgm:t>
        <a:bodyPr/>
        <a:lstStyle/>
        <a:p>
          <a:r>
            <a:rPr lang="fr-FR" sz="1800" b="1" kern="1200" dirty="0">
              <a:latin typeface="D Eurostile Demi"/>
              <a:ea typeface="+mn-ea"/>
              <a:cs typeface="D Eurostile Demi"/>
            </a:rPr>
            <a:t>Objet Interface</a:t>
          </a:r>
        </a:p>
      </dgm:t>
    </dgm:pt>
    <dgm:pt modelId="{9B8DCA70-2046-4667-8312-26EDB4018AE3}" type="parTrans" cxnId="{B5BD89C8-BD8D-4828-B9D0-AE210130D1B3}">
      <dgm:prSet/>
      <dgm:spPr/>
      <dgm:t>
        <a:bodyPr/>
        <a:lstStyle/>
        <a:p>
          <a:endParaRPr lang="fr-FR"/>
        </a:p>
      </dgm:t>
    </dgm:pt>
    <dgm:pt modelId="{ABDEDB83-F4BA-4B0F-B531-78FAE26F0A09}" type="sibTrans" cxnId="{B5BD89C8-BD8D-4828-B9D0-AE210130D1B3}">
      <dgm:prSet/>
      <dgm:spPr/>
      <dgm:t>
        <a:bodyPr/>
        <a:lstStyle/>
        <a:p>
          <a:endParaRPr lang="fr-FR"/>
        </a:p>
      </dgm:t>
    </dgm:pt>
    <dgm:pt modelId="{AD7CC95D-0405-46FD-B86F-FC3762611C7B}">
      <dgm:prSet phldrT="[Texte]" custT="1"/>
      <dgm:spPr/>
      <dgm:t>
        <a:bodyPr/>
        <a:lstStyle/>
        <a:p>
          <a:r>
            <a:rPr lang="fr-FR" sz="1800" b="1" kern="1200" dirty="0">
              <a:latin typeface="D Eurostile Demi"/>
              <a:ea typeface="+mn-ea"/>
              <a:cs typeface="D Eurostile Demi"/>
            </a:rPr>
            <a:t>Trucs et astuces</a:t>
          </a:r>
        </a:p>
      </dgm:t>
    </dgm:pt>
    <dgm:pt modelId="{55C8AA04-9B09-4D7F-A5A7-810198C3776B}" type="parTrans" cxnId="{8C7AD9C3-2FA4-46A1-959A-29BF55AB79B7}">
      <dgm:prSet/>
      <dgm:spPr/>
      <dgm:t>
        <a:bodyPr/>
        <a:lstStyle/>
        <a:p>
          <a:endParaRPr lang="fr-FR"/>
        </a:p>
      </dgm:t>
    </dgm:pt>
    <dgm:pt modelId="{47568E05-6657-4858-80A9-E2B3468A891D}" type="sibTrans" cxnId="{8C7AD9C3-2FA4-46A1-959A-29BF55AB79B7}">
      <dgm:prSet/>
      <dgm:spPr/>
      <dgm:t>
        <a:bodyPr/>
        <a:lstStyle/>
        <a:p>
          <a:endParaRPr lang="fr-FR"/>
        </a:p>
      </dgm:t>
    </dgm:pt>
    <dgm:pt modelId="{8FED697D-DF49-4550-8CE9-EBD03CB86851}">
      <dgm:prSet phldrT="[Texte]" custT="1"/>
      <dgm:spPr/>
      <dgm:t>
        <a:bodyPr/>
        <a:lstStyle/>
        <a:p>
          <a:r>
            <a:rPr lang="fr-FR" sz="1800" b="1" kern="1200" dirty="0">
              <a:latin typeface="D Eurostile Demi"/>
              <a:ea typeface="+mn-ea"/>
              <a:cs typeface="D Eurostile Demi"/>
            </a:rPr>
            <a:t>Pratiques</a:t>
          </a:r>
        </a:p>
      </dgm:t>
    </dgm:pt>
    <dgm:pt modelId="{220F956B-4218-4A11-9A2A-36DBE0073EE6}" type="parTrans" cxnId="{2FEC1EEB-B2A8-402C-B1A6-657502832B7E}">
      <dgm:prSet/>
      <dgm:spPr/>
      <dgm:t>
        <a:bodyPr/>
        <a:lstStyle/>
        <a:p>
          <a:endParaRPr lang="fr-FR"/>
        </a:p>
      </dgm:t>
    </dgm:pt>
    <dgm:pt modelId="{42C78017-8CB5-408B-BC29-DC04EF88D4B1}" type="sibTrans" cxnId="{2FEC1EEB-B2A8-402C-B1A6-657502832B7E}">
      <dgm:prSet/>
      <dgm:spPr/>
      <dgm:t>
        <a:bodyPr/>
        <a:lstStyle/>
        <a:p>
          <a:endParaRPr lang="fr-FR"/>
        </a:p>
      </dgm:t>
    </dgm:pt>
    <dgm:pt modelId="{93D19A5B-9292-49CD-B097-44F97A1FD57A}">
      <dgm:prSet phldrT="[Texte]" custT="1"/>
      <dgm:spPr/>
      <dgm:t>
        <a:bodyPr/>
        <a:lstStyle/>
        <a:p>
          <a:r>
            <a:rPr lang="fr-FR" sz="1800" b="1" kern="1200" dirty="0">
              <a:latin typeface="D Eurostile Demi"/>
              <a:ea typeface="+mn-ea"/>
              <a:cs typeface="D Eurostile Demi"/>
            </a:rPr>
            <a:t>Présentation générale</a:t>
          </a:r>
        </a:p>
      </dgm:t>
    </dgm:pt>
    <dgm:pt modelId="{7C99720C-6992-4EB1-9896-F03247FE5727}" type="parTrans" cxnId="{6AA74BFC-CF3A-46CB-9E4C-BBAE72EE27F0}">
      <dgm:prSet/>
      <dgm:spPr/>
      <dgm:t>
        <a:bodyPr/>
        <a:lstStyle/>
        <a:p>
          <a:endParaRPr lang="fr-FR"/>
        </a:p>
      </dgm:t>
    </dgm:pt>
    <dgm:pt modelId="{C708035E-3CFB-4654-9D43-71564630D2E4}" type="sibTrans" cxnId="{6AA74BFC-CF3A-46CB-9E4C-BBAE72EE27F0}">
      <dgm:prSet/>
      <dgm:spPr/>
      <dgm:t>
        <a:bodyPr/>
        <a:lstStyle/>
        <a:p>
          <a:endParaRPr lang="fr-FR"/>
        </a:p>
      </dgm:t>
    </dgm:pt>
    <dgm:pt modelId="{E991BA0B-E6CD-47EB-B683-2D336C5713E4}">
      <dgm:prSet phldrT="[Texte]" custT="1"/>
      <dgm:spPr/>
      <dgm:t>
        <a:bodyPr/>
        <a:lstStyle/>
        <a:p>
          <a:r>
            <a:rPr lang="fr-FR" sz="1800" b="1" dirty="0">
              <a:latin typeface="D Eurostile Demi"/>
              <a:ea typeface="+mn-ea"/>
              <a:cs typeface="D Eurostile Demi"/>
            </a:rPr>
            <a:t>Objet Formulaire</a:t>
          </a:r>
        </a:p>
      </dgm:t>
    </dgm:pt>
    <dgm:pt modelId="{3C9FDFBE-F593-47EF-BA98-B09BD2D12C94}" type="parTrans" cxnId="{D8406499-AFFB-407E-85DF-A59B286C19E7}">
      <dgm:prSet/>
      <dgm:spPr/>
      <dgm:t>
        <a:bodyPr/>
        <a:lstStyle/>
        <a:p>
          <a:endParaRPr lang="fr-FR"/>
        </a:p>
      </dgm:t>
    </dgm:pt>
    <dgm:pt modelId="{1112674F-874C-4BEA-8FB3-1FD11020F8F8}" type="sibTrans" cxnId="{D8406499-AFFB-407E-85DF-A59B286C19E7}">
      <dgm:prSet/>
      <dgm:spPr/>
      <dgm:t>
        <a:bodyPr/>
        <a:lstStyle/>
        <a:p>
          <a:endParaRPr lang="fr-FR"/>
        </a:p>
      </dgm:t>
    </dgm:pt>
    <dgm:pt modelId="{A7423E20-0489-4426-BC1F-01574AA9313D}" type="pres">
      <dgm:prSet presAssocID="{17B99D44-C582-45C2-A3AE-1DE9B5C6712E}" presName="Name0" presStyleCnt="0">
        <dgm:presLayoutVars>
          <dgm:chMax val="7"/>
          <dgm:chPref val="7"/>
          <dgm:dir/>
        </dgm:presLayoutVars>
      </dgm:prSet>
      <dgm:spPr/>
    </dgm:pt>
    <dgm:pt modelId="{701358E9-E8D6-4CA5-AEF4-4547A326A89A}" type="pres">
      <dgm:prSet presAssocID="{17B99D44-C582-45C2-A3AE-1DE9B5C6712E}" presName="Name1" presStyleCnt="0"/>
      <dgm:spPr/>
    </dgm:pt>
    <dgm:pt modelId="{937ABBAE-4A31-4217-A801-20E67B551FAA}" type="pres">
      <dgm:prSet presAssocID="{17B99D44-C582-45C2-A3AE-1DE9B5C6712E}" presName="cycle" presStyleCnt="0"/>
      <dgm:spPr/>
    </dgm:pt>
    <dgm:pt modelId="{C825797D-235A-4826-989B-C3D0D45B4CA9}" type="pres">
      <dgm:prSet presAssocID="{17B99D44-C582-45C2-A3AE-1DE9B5C6712E}" presName="srcNode" presStyleLbl="node1" presStyleIdx="0" presStyleCnt="5"/>
      <dgm:spPr/>
    </dgm:pt>
    <dgm:pt modelId="{908BA474-A988-4397-8F3C-D42F3E529522}" type="pres">
      <dgm:prSet presAssocID="{17B99D44-C582-45C2-A3AE-1DE9B5C6712E}" presName="conn" presStyleLbl="parChTrans1D2" presStyleIdx="0" presStyleCnt="1"/>
      <dgm:spPr/>
    </dgm:pt>
    <dgm:pt modelId="{F69B61C3-EA6E-4B0F-B490-8DF00C49CF27}" type="pres">
      <dgm:prSet presAssocID="{17B99D44-C582-45C2-A3AE-1DE9B5C6712E}" presName="extraNode" presStyleLbl="node1" presStyleIdx="0" presStyleCnt="5"/>
      <dgm:spPr/>
    </dgm:pt>
    <dgm:pt modelId="{F21D74D3-4D0E-4902-8C38-8428CE1D09A0}" type="pres">
      <dgm:prSet presAssocID="{17B99D44-C582-45C2-A3AE-1DE9B5C6712E}" presName="dstNode" presStyleLbl="node1" presStyleIdx="0" presStyleCnt="5"/>
      <dgm:spPr/>
    </dgm:pt>
    <dgm:pt modelId="{ADB310C7-08DF-4F3C-A25F-7352FF105DA4}" type="pres">
      <dgm:prSet presAssocID="{93D19A5B-9292-49CD-B097-44F97A1FD57A}" presName="text_1" presStyleLbl="node1" presStyleIdx="0" presStyleCnt="5">
        <dgm:presLayoutVars>
          <dgm:bulletEnabled val="1"/>
        </dgm:presLayoutVars>
      </dgm:prSet>
      <dgm:spPr/>
    </dgm:pt>
    <dgm:pt modelId="{DA766D49-02A4-44CC-BFD5-80D0AF7A10CD}" type="pres">
      <dgm:prSet presAssocID="{93D19A5B-9292-49CD-B097-44F97A1FD57A}" presName="accent_1" presStyleCnt="0"/>
      <dgm:spPr/>
    </dgm:pt>
    <dgm:pt modelId="{FAC8740D-5C20-43CB-82DF-C87E3B511920}" type="pres">
      <dgm:prSet presAssocID="{93D19A5B-9292-49CD-B097-44F97A1FD57A}" presName="accentRepeatNode" presStyleLbl="solidFgAcc1" presStyleIdx="0" presStyleCnt="5"/>
      <dgm:spPr>
        <a:solidFill>
          <a:schemeClr val="bg1"/>
        </a:solidFill>
      </dgm:spPr>
    </dgm:pt>
    <dgm:pt modelId="{776D93B5-E7DF-45C0-B96D-E0EB6DE60446}" type="pres">
      <dgm:prSet presAssocID="{345ECC25-0246-4522-8FBC-AFBD510C5676}" presName="text_2" presStyleLbl="node1" presStyleIdx="1" presStyleCnt="5">
        <dgm:presLayoutVars>
          <dgm:bulletEnabled val="1"/>
        </dgm:presLayoutVars>
      </dgm:prSet>
      <dgm:spPr/>
    </dgm:pt>
    <dgm:pt modelId="{5444806E-E231-4530-BC1D-CA5A7B41199D}" type="pres">
      <dgm:prSet presAssocID="{345ECC25-0246-4522-8FBC-AFBD510C5676}" presName="accent_2" presStyleCnt="0"/>
      <dgm:spPr/>
    </dgm:pt>
    <dgm:pt modelId="{3E267218-6A7B-4A05-A65A-5F4696B3D1DE}" type="pres">
      <dgm:prSet presAssocID="{345ECC25-0246-4522-8FBC-AFBD510C5676}" presName="accentRepeatNode" presStyleLbl="solidFgAcc1" presStyleIdx="1" presStyleCnt="5"/>
      <dgm:spPr>
        <a:solidFill>
          <a:schemeClr val="bg1"/>
        </a:solidFill>
      </dgm:spPr>
    </dgm:pt>
    <dgm:pt modelId="{73BC3976-3582-4612-A573-2990FAA3BF82}" type="pres">
      <dgm:prSet presAssocID="{E991BA0B-E6CD-47EB-B683-2D336C5713E4}" presName="text_3" presStyleLbl="node1" presStyleIdx="2" presStyleCnt="5">
        <dgm:presLayoutVars>
          <dgm:bulletEnabled val="1"/>
        </dgm:presLayoutVars>
      </dgm:prSet>
      <dgm:spPr/>
    </dgm:pt>
    <dgm:pt modelId="{9D0068EF-C549-4C61-B54B-1AC3975E7E61}" type="pres">
      <dgm:prSet presAssocID="{E991BA0B-E6CD-47EB-B683-2D336C5713E4}" presName="accent_3" presStyleCnt="0"/>
      <dgm:spPr/>
    </dgm:pt>
    <dgm:pt modelId="{E6471BD4-67EC-450F-BDEE-28CBE06E97D1}" type="pres">
      <dgm:prSet presAssocID="{E991BA0B-E6CD-47EB-B683-2D336C5713E4}" presName="accentRepeatNode" presStyleLbl="solidFgAcc1" presStyleIdx="2" presStyleCnt="5"/>
      <dgm:spPr>
        <a:solidFill>
          <a:srgbClr val="00B0F0"/>
        </a:solidFill>
      </dgm:spPr>
    </dgm:pt>
    <dgm:pt modelId="{23350639-11AA-4077-813E-9153BABDB91E}" type="pres">
      <dgm:prSet presAssocID="{AD7CC95D-0405-46FD-B86F-FC3762611C7B}" presName="text_4" presStyleLbl="node1" presStyleIdx="3" presStyleCnt="5">
        <dgm:presLayoutVars>
          <dgm:bulletEnabled val="1"/>
        </dgm:presLayoutVars>
      </dgm:prSet>
      <dgm:spPr/>
    </dgm:pt>
    <dgm:pt modelId="{901521AF-6802-48F1-AA16-EF73CFEE6B9F}" type="pres">
      <dgm:prSet presAssocID="{AD7CC95D-0405-46FD-B86F-FC3762611C7B}" presName="accent_4" presStyleCnt="0"/>
      <dgm:spPr/>
    </dgm:pt>
    <dgm:pt modelId="{F8186C73-4DD1-4689-991D-5A7F1F24A191}" type="pres">
      <dgm:prSet presAssocID="{AD7CC95D-0405-46FD-B86F-FC3762611C7B}" presName="accentRepeatNode" presStyleLbl="solidFgAcc1" presStyleIdx="3" presStyleCnt="5"/>
      <dgm:spPr/>
    </dgm:pt>
    <dgm:pt modelId="{989CC9D9-B816-4A17-BBF9-02437DC45232}" type="pres">
      <dgm:prSet presAssocID="{8FED697D-DF49-4550-8CE9-EBD03CB86851}" presName="text_5" presStyleLbl="node1" presStyleIdx="4" presStyleCnt="5">
        <dgm:presLayoutVars>
          <dgm:bulletEnabled val="1"/>
        </dgm:presLayoutVars>
      </dgm:prSet>
      <dgm:spPr/>
    </dgm:pt>
    <dgm:pt modelId="{AFF3EDDB-C050-4C31-B754-699778F11DEA}" type="pres">
      <dgm:prSet presAssocID="{8FED697D-DF49-4550-8CE9-EBD03CB86851}" presName="accent_5" presStyleCnt="0"/>
      <dgm:spPr/>
    </dgm:pt>
    <dgm:pt modelId="{AD367391-8ECA-4164-9C6F-A28B788354EB}" type="pres">
      <dgm:prSet presAssocID="{8FED697D-DF49-4550-8CE9-EBD03CB86851}" presName="accentRepeatNode" presStyleLbl="solidFgAcc1" presStyleIdx="4" presStyleCnt="5"/>
      <dgm:spPr/>
    </dgm:pt>
  </dgm:ptLst>
  <dgm:cxnLst>
    <dgm:cxn modelId="{EF5D7E46-9DC2-4375-A078-E211ECD9B90F}" type="presOf" srcId="{93D19A5B-9292-49CD-B097-44F97A1FD57A}" destId="{ADB310C7-08DF-4F3C-A25F-7352FF105DA4}" srcOrd="0" destOrd="0" presId="urn:microsoft.com/office/officeart/2008/layout/VerticalCurvedList"/>
    <dgm:cxn modelId="{55E6E769-A646-4DCB-AB5E-DA126BEFF1C1}" type="presOf" srcId="{17B99D44-C582-45C2-A3AE-1DE9B5C6712E}" destId="{A7423E20-0489-4426-BC1F-01574AA9313D}" srcOrd="0" destOrd="0" presId="urn:microsoft.com/office/officeart/2008/layout/VerticalCurvedList"/>
    <dgm:cxn modelId="{D8406499-AFFB-407E-85DF-A59B286C19E7}" srcId="{17B99D44-C582-45C2-A3AE-1DE9B5C6712E}" destId="{E991BA0B-E6CD-47EB-B683-2D336C5713E4}" srcOrd="2" destOrd="0" parTransId="{3C9FDFBE-F593-47EF-BA98-B09BD2D12C94}" sibTransId="{1112674F-874C-4BEA-8FB3-1FD11020F8F8}"/>
    <dgm:cxn modelId="{AA343CAD-F4A4-4937-BE33-953DD6E4F804}" type="presOf" srcId="{8FED697D-DF49-4550-8CE9-EBD03CB86851}" destId="{989CC9D9-B816-4A17-BBF9-02437DC45232}" srcOrd="0" destOrd="0" presId="urn:microsoft.com/office/officeart/2008/layout/VerticalCurvedList"/>
    <dgm:cxn modelId="{BEB11EBD-3FD4-4CA3-8CDD-3D74A012FD78}" type="presOf" srcId="{C708035E-3CFB-4654-9D43-71564630D2E4}" destId="{908BA474-A988-4397-8F3C-D42F3E529522}" srcOrd="0" destOrd="0" presId="urn:microsoft.com/office/officeart/2008/layout/VerticalCurvedList"/>
    <dgm:cxn modelId="{8C7AD9C3-2FA4-46A1-959A-29BF55AB79B7}" srcId="{17B99D44-C582-45C2-A3AE-1DE9B5C6712E}" destId="{AD7CC95D-0405-46FD-B86F-FC3762611C7B}" srcOrd="3" destOrd="0" parTransId="{55C8AA04-9B09-4D7F-A5A7-810198C3776B}" sibTransId="{47568E05-6657-4858-80A9-E2B3468A891D}"/>
    <dgm:cxn modelId="{B5BD89C8-BD8D-4828-B9D0-AE210130D1B3}" srcId="{17B99D44-C582-45C2-A3AE-1DE9B5C6712E}" destId="{345ECC25-0246-4522-8FBC-AFBD510C5676}" srcOrd="1" destOrd="0" parTransId="{9B8DCA70-2046-4667-8312-26EDB4018AE3}" sibTransId="{ABDEDB83-F4BA-4B0F-B531-78FAE26F0A09}"/>
    <dgm:cxn modelId="{2FEC1EEB-B2A8-402C-B1A6-657502832B7E}" srcId="{17B99D44-C582-45C2-A3AE-1DE9B5C6712E}" destId="{8FED697D-DF49-4550-8CE9-EBD03CB86851}" srcOrd="4" destOrd="0" parTransId="{220F956B-4218-4A11-9A2A-36DBE0073EE6}" sibTransId="{42C78017-8CB5-408B-BC29-DC04EF88D4B1}"/>
    <dgm:cxn modelId="{82B19CF0-BEFF-4DAA-BC40-89AE020BB3A5}" type="presOf" srcId="{345ECC25-0246-4522-8FBC-AFBD510C5676}" destId="{776D93B5-E7DF-45C0-B96D-E0EB6DE60446}" srcOrd="0" destOrd="0" presId="urn:microsoft.com/office/officeart/2008/layout/VerticalCurvedList"/>
    <dgm:cxn modelId="{A60376F7-E87D-4BAD-B85D-DB7F162D4D7A}" type="presOf" srcId="{AD7CC95D-0405-46FD-B86F-FC3762611C7B}" destId="{23350639-11AA-4077-813E-9153BABDB91E}" srcOrd="0" destOrd="0" presId="urn:microsoft.com/office/officeart/2008/layout/VerticalCurvedList"/>
    <dgm:cxn modelId="{6AA74BFC-CF3A-46CB-9E4C-BBAE72EE27F0}" srcId="{17B99D44-C582-45C2-A3AE-1DE9B5C6712E}" destId="{93D19A5B-9292-49CD-B097-44F97A1FD57A}" srcOrd="0" destOrd="0" parTransId="{7C99720C-6992-4EB1-9896-F03247FE5727}" sibTransId="{C708035E-3CFB-4654-9D43-71564630D2E4}"/>
    <dgm:cxn modelId="{AB8BEEFC-F3A9-4249-A0CB-F0B99AFD2F4B}" type="presOf" srcId="{E991BA0B-E6CD-47EB-B683-2D336C5713E4}" destId="{73BC3976-3582-4612-A573-2990FAA3BF82}" srcOrd="0" destOrd="0" presId="urn:microsoft.com/office/officeart/2008/layout/VerticalCurvedList"/>
    <dgm:cxn modelId="{9231A4F4-97F0-4B09-8EB7-67E9844B0A73}" type="presParOf" srcId="{A7423E20-0489-4426-BC1F-01574AA9313D}" destId="{701358E9-E8D6-4CA5-AEF4-4547A326A89A}" srcOrd="0" destOrd="0" presId="urn:microsoft.com/office/officeart/2008/layout/VerticalCurvedList"/>
    <dgm:cxn modelId="{56450EDB-A28D-4C34-B57A-B8199A9B8EAD}" type="presParOf" srcId="{701358E9-E8D6-4CA5-AEF4-4547A326A89A}" destId="{937ABBAE-4A31-4217-A801-20E67B551FAA}" srcOrd="0" destOrd="0" presId="urn:microsoft.com/office/officeart/2008/layout/VerticalCurvedList"/>
    <dgm:cxn modelId="{B6243AB8-A8F0-4978-A368-AF94A6DF0011}" type="presParOf" srcId="{937ABBAE-4A31-4217-A801-20E67B551FAA}" destId="{C825797D-235A-4826-989B-C3D0D45B4CA9}" srcOrd="0" destOrd="0" presId="urn:microsoft.com/office/officeart/2008/layout/VerticalCurvedList"/>
    <dgm:cxn modelId="{1F4357E1-FE81-4CB1-BDA4-54B0A3CAE7B6}" type="presParOf" srcId="{937ABBAE-4A31-4217-A801-20E67B551FAA}" destId="{908BA474-A988-4397-8F3C-D42F3E529522}" srcOrd="1" destOrd="0" presId="urn:microsoft.com/office/officeart/2008/layout/VerticalCurvedList"/>
    <dgm:cxn modelId="{9442A4F2-B6E2-44D6-8A09-500A74A87BB8}" type="presParOf" srcId="{937ABBAE-4A31-4217-A801-20E67B551FAA}" destId="{F69B61C3-EA6E-4B0F-B490-8DF00C49CF27}" srcOrd="2" destOrd="0" presId="urn:microsoft.com/office/officeart/2008/layout/VerticalCurvedList"/>
    <dgm:cxn modelId="{09F05FF6-E707-4B2F-B603-3D2FFA2C358F}" type="presParOf" srcId="{937ABBAE-4A31-4217-A801-20E67B551FAA}" destId="{F21D74D3-4D0E-4902-8C38-8428CE1D09A0}" srcOrd="3" destOrd="0" presId="urn:microsoft.com/office/officeart/2008/layout/VerticalCurvedList"/>
    <dgm:cxn modelId="{C275D9E8-6573-4A84-B35D-A5656156C00C}" type="presParOf" srcId="{701358E9-E8D6-4CA5-AEF4-4547A326A89A}" destId="{ADB310C7-08DF-4F3C-A25F-7352FF105DA4}" srcOrd="1" destOrd="0" presId="urn:microsoft.com/office/officeart/2008/layout/VerticalCurvedList"/>
    <dgm:cxn modelId="{35CCFFEE-7B73-4EFA-8C95-AEFF67C4D923}" type="presParOf" srcId="{701358E9-E8D6-4CA5-AEF4-4547A326A89A}" destId="{DA766D49-02A4-44CC-BFD5-80D0AF7A10CD}" srcOrd="2" destOrd="0" presId="urn:microsoft.com/office/officeart/2008/layout/VerticalCurvedList"/>
    <dgm:cxn modelId="{58971C20-0C1B-4AF1-B30D-073AB0339967}" type="presParOf" srcId="{DA766D49-02A4-44CC-BFD5-80D0AF7A10CD}" destId="{FAC8740D-5C20-43CB-82DF-C87E3B511920}" srcOrd="0" destOrd="0" presId="urn:microsoft.com/office/officeart/2008/layout/VerticalCurvedList"/>
    <dgm:cxn modelId="{6BBF1997-80D0-4C38-AAF7-6734C1DF5D2D}" type="presParOf" srcId="{701358E9-E8D6-4CA5-AEF4-4547A326A89A}" destId="{776D93B5-E7DF-45C0-B96D-E0EB6DE60446}" srcOrd="3" destOrd="0" presId="urn:microsoft.com/office/officeart/2008/layout/VerticalCurvedList"/>
    <dgm:cxn modelId="{A71C32F4-3579-4A6C-992C-D747235C8074}" type="presParOf" srcId="{701358E9-E8D6-4CA5-AEF4-4547A326A89A}" destId="{5444806E-E231-4530-BC1D-CA5A7B41199D}" srcOrd="4" destOrd="0" presId="urn:microsoft.com/office/officeart/2008/layout/VerticalCurvedList"/>
    <dgm:cxn modelId="{05A28661-206E-4E33-9A04-9671A5367EE8}" type="presParOf" srcId="{5444806E-E231-4530-BC1D-CA5A7B41199D}" destId="{3E267218-6A7B-4A05-A65A-5F4696B3D1DE}" srcOrd="0" destOrd="0" presId="urn:microsoft.com/office/officeart/2008/layout/VerticalCurvedList"/>
    <dgm:cxn modelId="{D82030BB-0165-4F39-A026-DDF775F48507}" type="presParOf" srcId="{701358E9-E8D6-4CA5-AEF4-4547A326A89A}" destId="{73BC3976-3582-4612-A573-2990FAA3BF82}" srcOrd="5" destOrd="0" presId="urn:microsoft.com/office/officeart/2008/layout/VerticalCurvedList"/>
    <dgm:cxn modelId="{11783A63-7750-4AC4-8466-9D8776FD195E}" type="presParOf" srcId="{701358E9-E8D6-4CA5-AEF4-4547A326A89A}" destId="{9D0068EF-C549-4C61-B54B-1AC3975E7E61}" srcOrd="6" destOrd="0" presId="urn:microsoft.com/office/officeart/2008/layout/VerticalCurvedList"/>
    <dgm:cxn modelId="{6F4BC0F6-0980-4D4C-A534-827FAD09C8CA}" type="presParOf" srcId="{9D0068EF-C549-4C61-B54B-1AC3975E7E61}" destId="{E6471BD4-67EC-450F-BDEE-28CBE06E97D1}" srcOrd="0" destOrd="0" presId="urn:microsoft.com/office/officeart/2008/layout/VerticalCurvedList"/>
    <dgm:cxn modelId="{1CF3C3CA-A1EC-4DF1-A1AA-6802590FC655}" type="presParOf" srcId="{701358E9-E8D6-4CA5-AEF4-4547A326A89A}" destId="{23350639-11AA-4077-813E-9153BABDB91E}" srcOrd="7" destOrd="0" presId="urn:microsoft.com/office/officeart/2008/layout/VerticalCurvedList"/>
    <dgm:cxn modelId="{2E84EAD0-E9E9-440F-BE9F-A95B73794758}" type="presParOf" srcId="{701358E9-E8D6-4CA5-AEF4-4547A326A89A}" destId="{901521AF-6802-48F1-AA16-EF73CFEE6B9F}" srcOrd="8" destOrd="0" presId="urn:microsoft.com/office/officeart/2008/layout/VerticalCurvedList"/>
    <dgm:cxn modelId="{E79AF85F-0587-4E02-B1B9-3FD4D5170C4D}" type="presParOf" srcId="{901521AF-6802-48F1-AA16-EF73CFEE6B9F}" destId="{F8186C73-4DD1-4689-991D-5A7F1F24A191}" srcOrd="0" destOrd="0" presId="urn:microsoft.com/office/officeart/2008/layout/VerticalCurvedList"/>
    <dgm:cxn modelId="{76B9EE1F-E4F3-459A-9523-3955899B8FE7}" type="presParOf" srcId="{701358E9-E8D6-4CA5-AEF4-4547A326A89A}" destId="{989CC9D9-B816-4A17-BBF9-02437DC45232}" srcOrd="9" destOrd="0" presId="urn:microsoft.com/office/officeart/2008/layout/VerticalCurvedList"/>
    <dgm:cxn modelId="{44A693A1-53B0-47ED-9AD9-2A010E6D1F3E}" type="presParOf" srcId="{701358E9-E8D6-4CA5-AEF4-4547A326A89A}" destId="{AFF3EDDB-C050-4C31-B754-699778F11DEA}" srcOrd="10" destOrd="0" presId="urn:microsoft.com/office/officeart/2008/layout/VerticalCurvedList"/>
    <dgm:cxn modelId="{68E92436-1793-478C-AFA2-EF4B79781011}" type="presParOf" srcId="{AFF3EDDB-C050-4C31-B754-699778F11DEA}" destId="{AD367391-8ECA-4164-9C6F-A28B788354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B99D44-C582-45C2-A3AE-1DE9B5C6712E}"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fr-FR"/>
        </a:p>
      </dgm:t>
    </dgm:pt>
    <dgm:pt modelId="{345ECC25-0246-4522-8FBC-AFBD510C5676}">
      <dgm:prSet phldrT="[Texte]" custT="1"/>
      <dgm:spPr/>
      <dgm:t>
        <a:bodyPr/>
        <a:lstStyle/>
        <a:p>
          <a:r>
            <a:rPr lang="fr-FR" sz="1800" b="1" kern="1200" dirty="0">
              <a:latin typeface="D Eurostile Demi"/>
              <a:ea typeface="+mn-ea"/>
              <a:cs typeface="D Eurostile Demi"/>
            </a:rPr>
            <a:t>Objet Interface</a:t>
          </a:r>
        </a:p>
      </dgm:t>
    </dgm:pt>
    <dgm:pt modelId="{9B8DCA70-2046-4667-8312-26EDB4018AE3}" type="parTrans" cxnId="{B5BD89C8-BD8D-4828-B9D0-AE210130D1B3}">
      <dgm:prSet/>
      <dgm:spPr/>
      <dgm:t>
        <a:bodyPr/>
        <a:lstStyle/>
        <a:p>
          <a:endParaRPr lang="fr-FR"/>
        </a:p>
      </dgm:t>
    </dgm:pt>
    <dgm:pt modelId="{ABDEDB83-F4BA-4B0F-B531-78FAE26F0A09}" type="sibTrans" cxnId="{B5BD89C8-BD8D-4828-B9D0-AE210130D1B3}">
      <dgm:prSet/>
      <dgm:spPr/>
      <dgm:t>
        <a:bodyPr/>
        <a:lstStyle/>
        <a:p>
          <a:endParaRPr lang="fr-FR"/>
        </a:p>
      </dgm:t>
    </dgm:pt>
    <dgm:pt modelId="{AD7CC95D-0405-46FD-B86F-FC3762611C7B}">
      <dgm:prSet phldrT="[Texte]" custT="1"/>
      <dgm:spPr/>
      <dgm:t>
        <a:bodyPr/>
        <a:lstStyle/>
        <a:p>
          <a:r>
            <a:rPr lang="fr-FR" sz="1800" b="1" kern="1200" dirty="0">
              <a:latin typeface="D Eurostile Demi"/>
              <a:ea typeface="+mn-ea"/>
              <a:cs typeface="D Eurostile Demi"/>
            </a:rPr>
            <a:t>Trucs et astuces</a:t>
          </a:r>
        </a:p>
      </dgm:t>
    </dgm:pt>
    <dgm:pt modelId="{55C8AA04-9B09-4D7F-A5A7-810198C3776B}" type="parTrans" cxnId="{8C7AD9C3-2FA4-46A1-959A-29BF55AB79B7}">
      <dgm:prSet/>
      <dgm:spPr/>
      <dgm:t>
        <a:bodyPr/>
        <a:lstStyle/>
        <a:p>
          <a:endParaRPr lang="fr-FR"/>
        </a:p>
      </dgm:t>
    </dgm:pt>
    <dgm:pt modelId="{47568E05-6657-4858-80A9-E2B3468A891D}" type="sibTrans" cxnId="{8C7AD9C3-2FA4-46A1-959A-29BF55AB79B7}">
      <dgm:prSet/>
      <dgm:spPr/>
      <dgm:t>
        <a:bodyPr/>
        <a:lstStyle/>
        <a:p>
          <a:endParaRPr lang="fr-FR"/>
        </a:p>
      </dgm:t>
    </dgm:pt>
    <dgm:pt modelId="{8FED697D-DF49-4550-8CE9-EBD03CB86851}">
      <dgm:prSet phldrT="[Texte]" custT="1"/>
      <dgm:spPr/>
      <dgm:t>
        <a:bodyPr/>
        <a:lstStyle/>
        <a:p>
          <a:r>
            <a:rPr lang="fr-FR" sz="1800" b="1" kern="1200" dirty="0">
              <a:latin typeface="D Eurostile Demi"/>
              <a:ea typeface="+mn-ea"/>
              <a:cs typeface="D Eurostile Demi"/>
            </a:rPr>
            <a:t>Pratiques</a:t>
          </a:r>
        </a:p>
      </dgm:t>
    </dgm:pt>
    <dgm:pt modelId="{220F956B-4218-4A11-9A2A-36DBE0073EE6}" type="parTrans" cxnId="{2FEC1EEB-B2A8-402C-B1A6-657502832B7E}">
      <dgm:prSet/>
      <dgm:spPr/>
      <dgm:t>
        <a:bodyPr/>
        <a:lstStyle/>
        <a:p>
          <a:endParaRPr lang="fr-FR"/>
        </a:p>
      </dgm:t>
    </dgm:pt>
    <dgm:pt modelId="{42C78017-8CB5-408B-BC29-DC04EF88D4B1}" type="sibTrans" cxnId="{2FEC1EEB-B2A8-402C-B1A6-657502832B7E}">
      <dgm:prSet/>
      <dgm:spPr/>
      <dgm:t>
        <a:bodyPr/>
        <a:lstStyle/>
        <a:p>
          <a:endParaRPr lang="fr-FR"/>
        </a:p>
      </dgm:t>
    </dgm:pt>
    <dgm:pt modelId="{93D19A5B-9292-49CD-B097-44F97A1FD57A}">
      <dgm:prSet phldrT="[Texte]" custT="1"/>
      <dgm:spPr/>
      <dgm:t>
        <a:bodyPr/>
        <a:lstStyle/>
        <a:p>
          <a:r>
            <a:rPr lang="fr-FR" sz="1800" b="1" kern="1200" dirty="0">
              <a:latin typeface="D Eurostile Demi"/>
              <a:ea typeface="+mn-ea"/>
              <a:cs typeface="D Eurostile Demi"/>
            </a:rPr>
            <a:t>Présentation générale</a:t>
          </a:r>
        </a:p>
      </dgm:t>
    </dgm:pt>
    <dgm:pt modelId="{7C99720C-6992-4EB1-9896-F03247FE5727}" type="parTrans" cxnId="{6AA74BFC-CF3A-46CB-9E4C-BBAE72EE27F0}">
      <dgm:prSet/>
      <dgm:spPr/>
      <dgm:t>
        <a:bodyPr/>
        <a:lstStyle/>
        <a:p>
          <a:endParaRPr lang="fr-FR"/>
        </a:p>
      </dgm:t>
    </dgm:pt>
    <dgm:pt modelId="{C708035E-3CFB-4654-9D43-71564630D2E4}" type="sibTrans" cxnId="{6AA74BFC-CF3A-46CB-9E4C-BBAE72EE27F0}">
      <dgm:prSet/>
      <dgm:spPr/>
      <dgm:t>
        <a:bodyPr/>
        <a:lstStyle/>
        <a:p>
          <a:endParaRPr lang="fr-FR"/>
        </a:p>
      </dgm:t>
    </dgm:pt>
    <dgm:pt modelId="{E991BA0B-E6CD-47EB-B683-2D336C5713E4}">
      <dgm:prSet phldrT="[Texte]" custT="1"/>
      <dgm:spPr/>
      <dgm:t>
        <a:bodyPr/>
        <a:lstStyle/>
        <a:p>
          <a:r>
            <a:rPr lang="fr-FR" sz="1800" b="1" dirty="0">
              <a:latin typeface="D Eurostile Demi"/>
              <a:ea typeface="+mn-ea"/>
              <a:cs typeface="D Eurostile Demi"/>
            </a:rPr>
            <a:t>Objet Formulaire</a:t>
          </a:r>
        </a:p>
      </dgm:t>
    </dgm:pt>
    <dgm:pt modelId="{3C9FDFBE-F593-47EF-BA98-B09BD2D12C94}" type="parTrans" cxnId="{D8406499-AFFB-407E-85DF-A59B286C19E7}">
      <dgm:prSet/>
      <dgm:spPr/>
      <dgm:t>
        <a:bodyPr/>
        <a:lstStyle/>
        <a:p>
          <a:endParaRPr lang="fr-FR"/>
        </a:p>
      </dgm:t>
    </dgm:pt>
    <dgm:pt modelId="{1112674F-874C-4BEA-8FB3-1FD11020F8F8}" type="sibTrans" cxnId="{D8406499-AFFB-407E-85DF-A59B286C19E7}">
      <dgm:prSet/>
      <dgm:spPr/>
      <dgm:t>
        <a:bodyPr/>
        <a:lstStyle/>
        <a:p>
          <a:endParaRPr lang="fr-FR"/>
        </a:p>
      </dgm:t>
    </dgm:pt>
    <dgm:pt modelId="{A7423E20-0489-4426-BC1F-01574AA9313D}" type="pres">
      <dgm:prSet presAssocID="{17B99D44-C582-45C2-A3AE-1DE9B5C6712E}" presName="Name0" presStyleCnt="0">
        <dgm:presLayoutVars>
          <dgm:chMax val="7"/>
          <dgm:chPref val="7"/>
          <dgm:dir/>
        </dgm:presLayoutVars>
      </dgm:prSet>
      <dgm:spPr/>
    </dgm:pt>
    <dgm:pt modelId="{701358E9-E8D6-4CA5-AEF4-4547A326A89A}" type="pres">
      <dgm:prSet presAssocID="{17B99D44-C582-45C2-A3AE-1DE9B5C6712E}" presName="Name1" presStyleCnt="0"/>
      <dgm:spPr/>
    </dgm:pt>
    <dgm:pt modelId="{937ABBAE-4A31-4217-A801-20E67B551FAA}" type="pres">
      <dgm:prSet presAssocID="{17B99D44-C582-45C2-A3AE-1DE9B5C6712E}" presName="cycle" presStyleCnt="0"/>
      <dgm:spPr/>
    </dgm:pt>
    <dgm:pt modelId="{C825797D-235A-4826-989B-C3D0D45B4CA9}" type="pres">
      <dgm:prSet presAssocID="{17B99D44-C582-45C2-A3AE-1DE9B5C6712E}" presName="srcNode" presStyleLbl="node1" presStyleIdx="0" presStyleCnt="5"/>
      <dgm:spPr/>
    </dgm:pt>
    <dgm:pt modelId="{908BA474-A988-4397-8F3C-D42F3E529522}" type="pres">
      <dgm:prSet presAssocID="{17B99D44-C582-45C2-A3AE-1DE9B5C6712E}" presName="conn" presStyleLbl="parChTrans1D2" presStyleIdx="0" presStyleCnt="1"/>
      <dgm:spPr/>
    </dgm:pt>
    <dgm:pt modelId="{F69B61C3-EA6E-4B0F-B490-8DF00C49CF27}" type="pres">
      <dgm:prSet presAssocID="{17B99D44-C582-45C2-A3AE-1DE9B5C6712E}" presName="extraNode" presStyleLbl="node1" presStyleIdx="0" presStyleCnt="5"/>
      <dgm:spPr/>
    </dgm:pt>
    <dgm:pt modelId="{F21D74D3-4D0E-4902-8C38-8428CE1D09A0}" type="pres">
      <dgm:prSet presAssocID="{17B99D44-C582-45C2-A3AE-1DE9B5C6712E}" presName="dstNode" presStyleLbl="node1" presStyleIdx="0" presStyleCnt="5"/>
      <dgm:spPr/>
    </dgm:pt>
    <dgm:pt modelId="{ADB310C7-08DF-4F3C-A25F-7352FF105DA4}" type="pres">
      <dgm:prSet presAssocID="{93D19A5B-9292-49CD-B097-44F97A1FD57A}" presName="text_1" presStyleLbl="node1" presStyleIdx="0" presStyleCnt="5">
        <dgm:presLayoutVars>
          <dgm:bulletEnabled val="1"/>
        </dgm:presLayoutVars>
      </dgm:prSet>
      <dgm:spPr/>
    </dgm:pt>
    <dgm:pt modelId="{DA766D49-02A4-44CC-BFD5-80D0AF7A10CD}" type="pres">
      <dgm:prSet presAssocID="{93D19A5B-9292-49CD-B097-44F97A1FD57A}" presName="accent_1" presStyleCnt="0"/>
      <dgm:spPr/>
    </dgm:pt>
    <dgm:pt modelId="{FAC8740D-5C20-43CB-82DF-C87E3B511920}" type="pres">
      <dgm:prSet presAssocID="{93D19A5B-9292-49CD-B097-44F97A1FD57A}" presName="accentRepeatNode" presStyleLbl="solidFgAcc1" presStyleIdx="0" presStyleCnt="5"/>
      <dgm:spPr>
        <a:solidFill>
          <a:schemeClr val="bg1"/>
        </a:solidFill>
      </dgm:spPr>
    </dgm:pt>
    <dgm:pt modelId="{776D93B5-E7DF-45C0-B96D-E0EB6DE60446}" type="pres">
      <dgm:prSet presAssocID="{345ECC25-0246-4522-8FBC-AFBD510C5676}" presName="text_2" presStyleLbl="node1" presStyleIdx="1" presStyleCnt="5">
        <dgm:presLayoutVars>
          <dgm:bulletEnabled val="1"/>
        </dgm:presLayoutVars>
      </dgm:prSet>
      <dgm:spPr/>
    </dgm:pt>
    <dgm:pt modelId="{5444806E-E231-4530-BC1D-CA5A7B41199D}" type="pres">
      <dgm:prSet presAssocID="{345ECC25-0246-4522-8FBC-AFBD510C5676}" presName="accent_2" presStyleCnt="0"/>
      <dgm:spPr/>
    </dgm:pt>
    <dgm:pt modelId="{3E267218-6A7B-4A05-A65A-5F4696B3D1DE}" type="pres">
      <dgm:prSet presAssocID="{345ECC25-0246-4522-8FBC-AFBD510C5676}" presName="accentRepeatNode" presStyleLbl="solidFgAcc1" presStyleIdx="1" presStyleCnt="5"/>
      <dgm:spPr>
        <a:solidFill>
          <a:schemeClr val="bg1"/>
        </a:solidFill>
      </dgm:spPr>
    </dgm:pt>
    <dgm:pt modelId="{73BC3976-3582-4612-A573-2990FAA3BF82}" type="pres">
      <dgm:prSet presAssocID="{E991BA0B-E6CD-47EB-B683-2D336C5713E4}" presName="text_3" presStyleLbl="node1" presStyleIdx="2" presStyleCnt="5">
        <dgm:presLayoutVars>
          <dgm:bulletEnabled val="1"/>
        </dgm:presLayoutVars>
      </dgm:prSet>
      <dgm:spPr/>
    </dgm:pt>
    <dgm:pt modelId="{9D0068EF-C549-4C61-B54B-1AC3975E7E61}" type="pres">
      <dgm:prSet presAssocID="{E991BA0B-E6CD-47EB-B683-2D336C5713E4}" presName="accent_3" presStyleCnt="0"/>
      <dgm:spPr/>
    </dgm:pt>
    <dgm:pt modelId="{E6471BD4-67EC-450F-BDEE-28CBE06E97D1}" type="pres">
      <dgm:prSet presAssocID="{E991BA0B-E6CD-47EB-B683-2D336C5713E4}" presName="accentRepeatNode" presStyleLbl="solidFgAcc1" presStyleIdx="2" presStyleCnt="5"/>
      <dgm:spPr>
        <a:solidFill>
          <a:schemeClr val="bg1"/>
        </a:solidFill>
      </dgm:spPr>
    </dgm:pt>
    <dgm:pt modelId="{23350639-11AA-4077-813E-9153BABDB91E}" type="pres">
      <dgm:prSet presAssocID="{AD7CC95D-0405-46FD-B86F-FC3762611C7B}" presName="text_4" presStyleLbl="node1" presStyleIdx="3" presStyleCnt="5">
        <dgm:presLayoutVars>
          <dgm:bulletEnabled val="1"/>
        </dgm:presLayoutVars>
      </dgm:prSet>
      <dgm:spPr/>
    </dgm:pt>
    <dgm:pt modelId="{901521AF-6802-48F1-AA16-EF73CFEE6B9F}" type="pres">
      <dgm:prSet presAssocID="{AD7CC95D-0405-46FD-B86F-FC3762611C7B}" presName="accent_4" presStyleCnt="0"/>
      <dgm:spPr/>
    </dgm:pt>
    <dgm:pt modelId="{F8186C73-4DD1-4689-991D-5A7F1F24A191}" type="pres">
      <dgm:prSet presAssocID="{AD7CC95D-0405-46FD-B86F-FC3762611C7B}" presName="accentRepeatNode" presStyleLbl="solidFgAcc1" presStyleIdx="3" presStyleCnt="5"/>
      <dgm:spPr>
        <a:solidFill>
          <a:srgbClr val="00B0F0"/>
        </a:solidFill>
      </dgm:spPr>
    </dgm:pt>
    <dgm:pt modelId="{989CC9D9-B816-4A17-BBF9-02437DC45232}" type="pres">
      <dgm:prSet presAssocID="{8FED697D-DF49-4550-8CE9-EBD03CB86851}" presName="text_5" presStyleLbl="node1" presStyleIdx="4" presStyleCnt="5">
        <dgm:presLayoutVars>
          <dgm:bulletEnabled val="1"/>
        </dgm:presLayoutVars>
      </dgm:prSet>
      <dgm:spPr/>
    </dgm:pt>
    <dgm:pt modelId="{AFF3EDDB-C050-4C31-B754-699778F11DEA}" type="pres">
      <dgm:prSet presAssocID="{8FED697D-DF49-4550-8CE9-EBD03CB86851}" presName="accent_5" presStyleCnt="0"/>
      <dgm:spPr/>
    </dgm:pt>
    <dgm:pt modelId="{AD367391-8ECA-4164-9C6F-A28B788354EB}" type="pres">
      <dgm:prSet presAssocID="{8FED697D-DF49-4550-8CE9-EBD03CB86851}" presName="accentRepeatNode" presStyleLbl="solidFgAcc1" presStyleIdx="4" presStyleCnt="5"/>
      <dgm:spPr/>
    </dgm:pt>
  </dgm:ptLst>
  <dgm:cxnLst>
    <dgm:cxn modelId="{EF5D7E46-9DC2-4375-A078-E211ECD9B90F}" type="presOf" srcId="{93D19A5B-9292-49CD-B097-44F97A1FD57A}" destId="{ADB310C7-08DF-4F3C-A25F-7352FF105DA4}" srcOrd="0" destOrd="0" presId="urn:microsoft.com/office/officeart/2008/layout/VerticalCurvedList"/>
    <dgm:cxn modelId="{55E6E769-A646-4DCB-AB5E-DA126BEFF1C1}" type="presOf" srcId="{17B99D44-C582-45C2-A3AE-1DE9B5C6712E}" destId="{A7423E20-0489-4426-BC1F-01574AA9313D}" srcOrd="0" destOrd="0" presId="urn:microsoft.com/office/officeart/2008/layout/VerticalCurvedList"/>
    <dgm:cxn modelId="{D8406499-AFFB-407E-85DF-A59B286C19E7}" srcId="{17B99D44-C582-45C2-A3AE-1DE9B5C6712E}" destId="{E991BA0B-E6CD-47EB-B683-2D336C5713E4}" srcOrd="2" destOrd="0" parTransId="{3C9FDFBE-F593-47EF-BA98-B09BD2D12C94}" sibTransId="{1112674F-874C-4BEA-8FB3-1FD11020F8F8}"/>
    <dgm:cxn modelId="{AA343CAD-F4A4-4937-BE33-953DD6E4F804}" type="presOf" srcId="{8FED697D-DF49-4550-8CE9-EBD03CB86851}" destId="{989CC9D9-B816-4A17-BBF9-02437DC45232}" srcOrd="0" destOrd="0" presId="urn:microsoft.com/office/officeart/2008/layout/VerticalCurvedList"/>
    <dgm:cxn modelId="{BEB11EBD-3FD4-4CA3-8CDD-3D74A012FD78}" type="presOf" srcId="{C708035E-3CFB-4654-9D43-71564630D2E4}" destId="{908BA474-A988-4397-8F3C-D42F3E529522}" srcOrd="0" destOrd="0" presId="urn:microsoft.com/office/officeart/2008/layout/VerticalCurvedList"/>
    <dgm:cxn modelId="{8C7AD9C3-2FA4-46A1-959A-29BF55AB79B7}" srcId="{17B99D44-C582-45C2-A3AE-1DE9B5C6712E}" destId="{AD7CC95D-0405-46FD-B86F-FC3762611C7B}" srcOrd="3" destOrd="0" parTransId="{55C8AA04-9B09-4D7F-A5A7-810198C3776B}" sibTransId="{47568E05-6657-4858-80A9-E2B3468A891D}"/>
    <dgm:cxn modelId="{B5BD89C8-BD8D-4828-B9D0-AE210130D1B3}" srcId="{17B99D44-C582-45C2-A3AE-1DE9B5C6712E}" destId="{345ECC25-0246-4522-8FBC-AFBD510C5676}" srcOrd="1" destOrd="0" parTransId="{9B8DCA70-2046-4667-8312-26EDB4018AE3}" sibTransId="{ABDEDB83-F4BA-4B0F-B531-78FAE26F0A09}"/>
    <dgm:cxn modelId="{2FEC1EEB-B2A8-402C-B1A6-657502832B7E}" srcId="{17B99D44-C582-45C2-A3AE-1DE9B5C6712E}" destId="{8FED697D-DF49-4550-8CE9-EBD03CB86851}" srcOrd="4" destOrd="0" parTransId="{220F956B-4218-4A11-9A2A-36DBE0073EE6}" sibTransId="{42C78017-8CB5-408B-BC29-DC04EF88D4B1}"/>
    <dgm:cxn modelId="{82B19CF0-BEFF-4DAA-BC40-89AE020BB3A5}" type="presOf" srcId="{345ECC25-0246-4522-8FBC-AFBD510C5676}" destId="{776D93B5-E7DF-45C0-B96D-E0EB6DE60446}" srcOrd="0" destOrd="0" presId="urn:microsoft.com/office/officeart/2008/layout/VerticalCurvedList"/>
    <dgm:cxn modelId="{A60376F7-E87D-4BAD-B85D-DB7F162D4D7A}" type="presOf" srcId="{AD7CC95D-0405-46FD-B86F-FC3762611C7B}" destId="{23350639-11AA-4077-813E-9153BABDB91E}" srcOrd="0" destOrd="0" presId="urn:microsoft.com/office/officeart/2008/layout/VerticalCurvedList"/>
    <dgm:cxn modelId="{6AA74BFC-CF3A-46CB-9E4C-BBAE72EE27F0}" srcId="{17B99D44-C582-45C2-A3AE-1DE9B5C6712E}" destId="{93D19A5B-9292-49CD-B097-44F97A1FD57A}" srcOrd="0" destOrd="0" parTransId="{7C99720C-6992-4EB1-9896-F03247FE5727}" sibTransId="{C708035E-3CFB-4654-9D43-71564630D2E4}"/>
    <dgm:cxn modelId="{AB8BEEFC-F3A9-4249-A0CB-F0B99AFD2F4B}" type="presOf" srcId="{E991BA0B-E6CD-47EB-B683-2D336C5713E4}" destId="{73BC3976-3582-4612-A573-2990FAA3BF82}" srcOrd="0" destOrd="0" presId="urn:microsoft.com/office/officeart/2008/layout/VerticalCurvedList"/>
    <dgm:cxn modelId="{9231A4F4-97F0-4B09-8EB7-67E9844B0A73}" type="presParOf" srcId="{A7423E20-0489-4426-BC1F-01574AA9313D}" destId="{701358E9-E8D6-4CA5-AEF4-4547A326A89A}" srcOrd="0" destOrd="0" presId="urn:microsoft.com/office/officeart/2008/layout/VerticalCurvedList"/>
    <dgm:cxn modelId="{56450EDB-A28D-4C34-B57A-B8199A9B8EAD}" type="presParOf" srcId="{701358E9-E8D6-4CA5-AEF4-4547A326A89A}" destId="{937ABBAE-4A31-4217-A801-20E67B551FAA}" srcOrd="0" destOrd="0" presId="urn:microsoft.com/office/officeart/2008/layout/VerticalCurvedList"/>
    <dgm:cxn modelId="{B6243AB8-A8F0-4978-A368-AF94A6DF0011}" type="presParOf" srcId="{937ABBAE-4A31-4217-A801-20E67B551FAA}" destId="{C825797D-235A-4826-989B-C3D0D45B4CA9}" srcOrd="0" destOrd="0" presId="urn:microsoft.com/office/officeart/2008/layout/VerticalCurvedList"/>
    <dgm:cxn modelId="{1F4357E1-FE81-4CB1-BDA4-54B0A3CAE7B6}" type="presParOf" srcId="{937ABBAE-4A31-4217-A801-20E67B551FAA}" destId="{908BA474-A988-4397-8F3C-D42F3E529522}" srcOrd="1" destOrd="0" presId="urn:microsoft.com/office/officeart/2008/layout/VerticalCurvedList"/>
    <dgm:cxn modelId="{9442A4F2-B6E2-44D6-8A09-500A74A87BB8}" type="presParOf" srcId="{937ABBAE-4A31-4217-A801-20E67B551FAA}" destId="{F69B61C3-EA6E-4B0F-B490-8DF00C49CF27}" srcOrd="2" destOrd="0" presId="urn:microsoft.com/office/officeart/2008/layout/VerticalCurvedList"/>
    <dgm:cxn modelId="{09F05FF6-E707-4B2F-B603-3D2FFA2C358F}" type="presParOf" srcId="{937ABBAE-4A31-4217-A801-20E67B551FAA}" destId="{F21D74D3-4D0E-4902-8C38-8428CE1D09A0}" srcOrd="3" destOrd="0" presId="urn:microsoft.com/office/officeart/2008/layout/VerticalCurvedList"/>
    <dgm:cxn modelId="{C275D9E8-6573-4A84-B35D-A5656156C00C}" type="presParOf" srcId="{701358E9-E8D6-4CA5-AEF4-4547A326A89A}" destId="{ADB310C7-08DF-4F3C-A25F-7352FF105DA4}" srcOrd="1" destOrd="0" presId="urn:microsoft.com/office/officeart/2008/layout/VerticalCurvedList"/>
    <dgm:cxn modelId="{35CCFFEE-7B73-4EFA-8C95-AEFF67C4D923}" type="presParOf" srcId="{701358E9-E8D6-4CA5-AEF4-4547A326A89A}" destId="{DA766D49-02A4-44CC-BFD5-80D0AF7A10CD}" srcOrd="2" destOrd="0" presId="urn:microsoft.com/office/officeart/2008/layout/VerticalCurvedList"/>
    <dgm:cxn modelId="{58971C20-0C1B-4AF1-B30D-073AB0339967}" type="presParOf" srcId="{DA766D49-02A4-44CC-BFD5-80D0AF7A10CD}" destId="{FAC8740D-5C20-43CB-82DF-C87E3B511920}" srcOrd="0" destOrd="0" presId="urn:microsoft.com/office/officeart/2008/layout/VerticalCurvedList"/>
    <dgm:cxn modelId="{6BBF1997-80D0-4C38-AAF7-6734C1DF5D2D}" type="presParOf" srcId="{701358E9-E8D6-4CA5-AEF4-4547A326A89A}" destId="{776D93B5-E7DF-45C0-B96D-E0EB6DE60446}" srcOrd="3" destOrd="0" presId="urn:microsoft.com/office/officeart/2008/layout/VerticalCurvedList"/>
    <dgm:cxn modelId="{A71C32F4-3579-4A6C-992C-D747235C8074}" type="presParOf" srcId="{701358E9-E8D6-4CA5-AEF4-4547A326A89A}" destId="{5444806E-E231-4530-BC1D-CA5A7B41199D}" srcOrd="4" destOrd="0" presId="urn:microsoft.com/office/officeart/2008/layout/VerticalCurvedList"/>
    <dgm:cxn modelId="{05A28661-206E-4E33-9A04-9671A5367EE8}" type="presParOf" srcId="{5444806E-E231-4530-BC1D-CA5A7B41199D}" destId="{3E267218-6A7B-4A05-A65A-5F4696B3D1DE}" srcOrd="0" destOrd="0" presId="urn:microsoft.com/office/officeart/2008/layout/VerticalCurvedList"/>
    <dgm:cxn modelId="{D82030BB-0165-4F39-A026-DDF775F48507}" type="presParOf" srcId="{701358E9-E8D6-4CA5-AEF4-4547A326A89A}" destId="{73BC3976-3582-4612-A573-2990FAA3BF82}" srcOrd="5" destOrd="0" presId="urn:microsoft.com/office/officeart/2008/layout/VerticalCurvedList"/>
    <dgm:cxn modelId="{11783A63-7750-4AC4-8466-9D8776FD195E}" type="presParOf" srcId="{701358E9-E8D6-4CA5-AEF4-4547A326A89A}" destId="{9D0068EF-C549-4C61-B54B-1AC3975E7E61}" srcOrd="6" destOrd="0" presId="urn:microsoft.com/office/officeart/2008/layout/VerticalCurvedList"/>
    <dgm:cxn modelId="{6F4BC0F6-0980-4D4C-A534-827FAD09C8CA}" type="presParOf" srcId="{9D0068EF-C549-4C61-B54B-1AC3975E7E61}" destId="{E6471BD4-67EC-450F-BDEE-28CBE06E97D1}" srcOrd="0" destOrd="0" presId="urn:microsoft.com/office/officeart/2008/layout/VerticalCurvedList"/>
    <dgm:cxn modelId="{1CF3C3CA-A1EC-4DF1-A1AA-6802590FC655}" type="presParOf" srcId="{701358E9-E8D6-4CA5-AEF4-4547A326A89A}" destId="{23350639-11AA-4077-813E-9153BABDB91E}" srcOrd="7" destOrd="0" presId="urn:microsoft.com/office/officeart/2008/layout/VerticalCurvedList"/>
    <dgm:cxn modelId="{2E84EAD0-E9E9-440F-BE9F-A95B73794758}" type="presParOf" srcId="{701358E9-E8D6-4CA5-AEF4-4547A326A89A}" destId="{901521AF-6802-48F1-AA16-EF73CFEE6B9F}" srcOrd="8" destOrd="0" presId="urn:microsoft.com/office/officeart/2008/layout/VerticalCurvedList"/>
    <dgm:cxn modelId="{E79AF85F-0587-4E02-B1B9-3FD4D5170C4D}" type="presParOf" srcId="{901521AF-6802-48F1-AA16-EF73CFEE6B9F}" destId="{F8186C73-4DD1-4689-991D-5A7F1F24A191}" srcOrd="0" destOrd="0" presId="urn:microsoft.com/office/officeart/2008/layout/VerticalCurvedList"/>
    <dgm:cxn modelId="{76B9EE1F-E4F3-459A-9523-3955899B8FE7}" type="presParOf" srcId="{701358E9-E8D6-4CA5-AEF4-4547A326A89A}" destId="{989CC9D9-B816-4A17-BBF9-02437DC45232}" srcOrd="9" destOrd="0" presId="urn:microsoft.com/office/officeart/2008/layout/VerticalCurvedList"/>
    <dgm:cxn modelId="{44A693A1-53B0-47ED-9AD9-2A010E6D1F3E}" type="presParOf" srcId="{701358E9-E8D6-4CA5-AEF4-4547A326A89A}" destId="{AFF3EDDB-C050-4C31-B754-699778F11DEA}" srcOrd="10" destOrd="0" presId="urn:microsoft.com/office/officeart/2008/layout/VerticalCurvedList"/>
    <dgm:cxn modelId="{68E92436-1793-478C-AFA2-EF4B79781011}" type="presParOf" srcId="{AFF3EDDB-C050-4C31-B754-699778F11DEA}" destId="{AD367391-8ECA-4164-9C6F-A28B788354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B99D44-C582-45C2-A3AE-1DE9B5C6712E}"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fr-FR"/>
        </a:p>
      </dgm:t>
    </dgm:pt>
    <dgm:pt modelId="{345ECC25-0246-4522-8FBC-AFBD510C5676}">
      <dgm:prSet phldrT="[Texte]" custT="1"/>
      <dgm:spPr/>
      <dgm:t>
        <a:bodyPr/>
        <a:lstStyle/>
        <a:p>
          <a:r>
            <a:rPr lang="fr-FR" sz="1800" b="1" kern="1200" dirty="0">
              <a:latin typeface="D Eurostile Demi"/>
              <a:ea typeface="+mn-ea"/>
              <a:cs typeface="D Eurostile Demi"/>
            </a:rPr>
            <a:t>Objet Interface</a:t>
          </a:r>
        </a:p>
      </dgm:t>
    </dgm:pt>
    <dgm:pt modelId="{9B8DCA70-2046-4667-8312-26EDB4018AE3}" type="parTrans" cxnId="{B5BD89C8-BD8D-4828-B9D0-AE210130D1B3}">
      <dgm:prSet/>
      <dgm:spPr/>
      <dgm:t>
        <a:bodyPr/>
        <a:lstStyle/>
        <a:p>
          <a:endParaRPr lang="fr-FR"/>
        </a:p>
      </dgm:t>
    </dgm:pt>
    <dgm:pt modelId="{ABDEDB83-F4BA-4B0F-B531-78FAE26F0A09}" type="sibTrans" cxnId="{B5BD89C8-BD8D-4828-B9D0-AE210130D1B3}">
      <dgm:prSet/>
      <dgm:spPr/>
      <dgm:t>
        <a:bodyPr/>
        <a:lstStyle/>
        <a:p>
          <a:endParaRPr lang="fr-FR"/>
        </a:p>
      </dgm:t>
    </dgm:pt>
    <dgm:pt modelId="{AD7CC95D-0405-46FD-B86F-FC3762611C7B}">
      <dgm:prSet phldrT="[Texte]" custT="1"/>
      <dgm:spPr/>
      <dgm:t>
        <a:bodyPr/>
        <a:lstStyle/>
        <a:p>
          <a:r>
            <a:rPr lang="fr-FR" sz="1800" b="1" kern="1200" dirty="0">
              <a:latin typeface="D Eurostile Demi"/>
              <a:ea typeface="+mn-ea"/>
              <a:cs typeface="D Eurostile Demi"/>
            </a:rPr>
            <a:t>Trucs et astuces</a:t>
          </a:r>
        </a:p>
      </dgm:t>
    </dgm:pt>
    <dgm:pt modelId="{55C8AA04-9B09-4D7F-A5A7-810198C3776B}" type="parTrans" cxnId="{8C7AD9C3-2FA4-46A1-959A-29BF55AB79B7}">
      <dgm:prSet/>
      <dgm:spPr/>
      <dgm:t>
        <a:bodyPr/>
        <a:lstStyle/>
        <a:p>
          <a:endParaRPr lang="fr-FR"/>
        </a:p>
      </dgm:t>
    </dgm:pt>
    <dgm:pt modelId="{47568E05-6657-4858-80A9-E2B3468A891D}" type="sibTrans" cxnId="{8C7AD9C3-2FA4-46A1-959A-29BF55AB79B7}">
      <dgm:prSet/>
      <dgm:spPr/>
      <dgm:t>
        <a:bodyPr/>
        <a:lstStyle/>
        <a:p>
          <a:endParaRPr lang="fr-FR"/>
        </a:p>
      </dgm:t>
    </dgm:pt>
    <dgm:pt modelId="{8FED697D-DF49-4550-8CE9-EBD03CB86851}">
      <dgm:prSet phldrT="[Texte]" custT="1"/>
      <dgm:spPr/>
      <dgm:t>
        <a:bodyPr/>
        <a:lstStyle/>
        <a:p>
          <a:r>
            <a:rPr lang="fr-FR" sz="1800" b="1" kern="1200" dirty="0">
              <a:latin typeface="D Eurostile Demi"/>
              <a:ea typeface="+mn-ea"/>
              <a:cs typeface="D Eurostile Demi"/>
            </a:rPr>
            <a:t>Pratiques</a:t>
          </a:r>
        </a:p>
      </dgm:t>
    </dgm:pt>
    <dgm:pt modelId="{220F956B-4218-4A11-9A2A-36DBE0073EE6}" type="parTrans" cxnId="{2FEC1EEB-B2A8-402C-B1A6-657502832B7E}">
      <dgm:prSet/>
      <dgm:spPr/>
      <dgm:t>
        <a:bodyPr/>
        <a:lstStyle/>
        <a:p>
          <a:endParaRPr lang="fr-FR"/>
        </a:p>
      </dgm:t>
    </dgm:pt>
    <dgm:pt modelId="{42C78017-8CB5-408B-BC29-DC04EF88D4B1}" type="sibTrans" cxnId="{2FEC1EEB-B2A8-402C-B1A6-657502832B7E}">
      <dgm:prSet/>
      <dgm:spPr/>
      <dgm:t>
        <a:bodyPr/>
        <a:lstStyle/>
        <a:p>
          <a:endParaRPr lang="fr-FR"/>
        </a:p>
      </dgm:t>
    </dgm:pt>
    <dgm:pt modelId="{93D19A5B-9292-49CD-B097-44F97A1FD57A}">
      <dgm:prSet phldrT="[Texte]" custT="1"/>
      <dgm:spPr/>
      <dgm:t>
        <a:bodyPr/>
        <a:lstStyle/>
        <a:p>
          <a:r>
            <a:rPr lang="fr-FR" sz="1800" b="1" kern="1200" dirty="0">
              <a:latin typeface="D Eurostile Demi"/>
              <a:ea typeface="+mn-ea"/>
              <a:cs typeface="D Eurostile Demi"/>
            </a:rPr>
            <a:t>Présentation générale</a:t>
          </a:r>
        </a:p>
      </dgm:t>
    </dgm:pt>
    <dgm:pt modelId="{7C99720C-6992-4EB1-9896-F03247FE5727}" type="parTrans" cxnId="{6AA74BFC-CF3A-46CB-9E4C-BBAE72EE27F0}">
      <dgm:prSet/>
      <dgm:spPr/>
      <dgm:t>
        <a:bodyPr/>
        <a:lstStyle/>
        <a:p>
          <a:endParaRPr lang="fr-FR"/>
        </a:p>
      </dgm:t>
    </dgm:pt>
    <dgm:pt modelId="{C708035E-3CFB-4654-9D43-71564630D2E4}" type="sibTrans" cxnId="{6AA74BFC-CF3A-46CB-9E4C-BBAE72EE27F0}">
      <dgm:prSet/>
      <dgm:spPr/>
      <dgm:t>
        <a:bodyPr/>
        <a:lstStyle/>
        <a:p>
          <a:endParaRPr lang="fr-FR"/>
        </a:p>
      </dgm:t>
    </dgm:pt>
    <dgm:pt modelId="{E991BA0B-E6CD-47EB-B683-2D336C5713E4}">
      <dgm:prSet phldrT="[Texte]" custT="1"/>
      <dgm:spPr/>
      <dgm:t>
        <a:bodyPr/>
        <a:lstStyle/>
        <a:p>
          <a:r>
            <a:rPr lang="fr-FR" sz="1800" b="1" dirty="0">
              <a:latin typeface="D Eurostile Demi"/>
              <a:ea typeface="+mn-ea"/>
              <a:cs typeface="D Eurostile Demi"/>
            </a:rPr>
            <a:t>Objet Formulaire</a:t>
          </a:r>
        </a:p>
      </dgm:t>
    </dgm:pt>
    <dgm:pt modelId="{3C9FDFBE-F593-47EF-BA98-B09BD2D12C94}" type="parTrans" cxnId="{D8406499-AFFB-407E-85DF-A59B286C19E7}">
      <dgm:prSet/>
      <dgm:spPr/>
      <dgm:t>
        <a:bodyPr/>
        <a:lstStyle/>
        <a:p>
          <a:endParaRPr lang="fr-FR"/>
        </a:p>
      </dgm:t>
    </dgm:pt>
    <dgm:pt modelId="{1112674F-874C-4BEA-8FB3-1FD11020F8F8}" type="sibTrans" cxnId="{D8406499-AFFB-407E-85DF-A59B286C19E7}">
      <dgm:prSet/>
      <dgm:spPr/>
      <dgm:t>
        <a:bodyPr/>
        <a:lstStyle/>
        <a:p>
          <a:endParaRPr lang="fr-FR"/>
        </a:p>
      </dgm:t>
    </dgm:pt>
    <dgm:pt modelId="{A7423E20-0489-4426-BC1F-01574AA9313D}" type="pres">
      <dgm:prSet presAssocID="{17B99D44-C582-45C2-A3AE-1DE9B5C6712E}" presName="Name0" presStyleCnt="0">
        <dgm:presLayoutVars>
          <dgm:chMax val="7"/>
          <dgm:chPref val="7"/>
          <dgm:dir/>
        </dgm:presLayoutVars>
      </dgm:prSet>
      <dgm:spPr/>
    </dgm:pt>
    <dgm:pt modelId="{701358E9-E8D6-4CA5-AEF4-4547A326A89A}" type="pres">
      <dgm:prSet presAssocID="{17B99D44-C582-45C2-A3AE-1DE9B5C6712E}" presName="Name1" presStyleCnt="0"/>
      <dgm:spPr/>
    </dgm:pt>
    <dgm:pt modelId="{937ABBAE-4A31-4217-A801-20E67B551FAA}" type="pres">
      <dgm:prSet presAssocID="{17B99D44-C582-45C2-A3AE-1DE9B5C6712E}" presName="cycle" presStyleCnt="0"/>
      <dgm:spPr/>
    </dgm:pt>
    <dgm:pt modelId="{C825797D-235A-4826-989B-C3D0D45B4CA9}" type="pres">
      <dgm:prSet presAssocID="{17B99D44-C582-45C2-A3AE-1DE9B5C6712E}" presName="srcNode" presStyleLbl="node1" presStyleIdx="0" presStyleCnt="5"/>
      <dgm:spPr/>
    </dgm:pt>
    <dgm:pt modelId="{908BA474-A988-4397-8F3C-D42F3E529522}" type="pres">
      <dgm:prSet presAssocID="{17B99D44-C582-45C2-A3AE-1DE9B5C6712E}" presName="conn" presStyleLbl="parChTrans1D2" presStyleIdx="0" presStyleCnt="1"/>
      <dgm:spPr/>
    </dgm:pt>
    <dgm:pt modelId="{F69B61C3-EA6E-4B0F-B490-8DF00C49CF27}" type="pres">
      <dgm:prSet presAssocID="{17B99D44-C582-45C2-A3AE-1DE9B5C6712E}" presName="extraNode" presStyleLbl="node1" presStyleIdx="0" presStyleCnt="5"/>
      <dgm:spPr/>
    </dgm:pt>
    <dgm:pt modelId="{F21D74D3-4D0E-4902-8C38-8428CE1D09A0}" type="pres">
      <dgm:prSet presAssocID="{17B99D44-C582-45C2-A3AE-1DE9B5C6712E}" presName="dstNode" presStyleLbl="node1" presStyleIdx="0" presStyleCnt="5"/>
      <dgm:spPr/>
    </dgm:pt>
    <dgm:pt modelId="{ADB310C7-08DF-4F3C-A25F-7352FF105DA4}" type="pres">
      <dgm:prSet presAssocID="{93D19A5B-9292-49CD-B097-44F97A1FD57A}" presName="text_1" presStyleLbl="node1" presStyleIdx="0" presStyleCnt="5">
        <dgm:presLayoutVars>
          <dgm:bulletEnabled val="1"/>
        </dgm:presLayoutVars>
      </dgm:prSet>
      <dgm:spPr/>
    </dgm:pt>
    <dgm:pt modelId="{DA766D49-02A4-44CC-BFD5-80D0AF7A10CD}" type="pres">
      <dgm:prSet presAssocID="{93D19A5B-9292-49CD-B097-44F97A1FD57A}" presName="accent_1" presStyleCnt="0"/>
      <dgm:spPr/>
    </dgm:pt>
    <dgm:pt modelId="{FAC8740D-5C20-43CB-82DF-C87E3B511920}" type="pres">
      <dgm:prSet presAssocID="{93D19A5B-9292-49CD-B097-44F97A1FD57A}" presName="accentRepeatNode" presStyleLbl="solidFgAcc1" presStyleIdx="0" presStyleCnt="5"/>
      <dgm:spPr>
        <a:solidFill>
          <a:schemeClr val="bg1"/>
        </a:solidFill>
      </dgm:spPr>
    </dgm:pt>
    <dgm:pt modelId="{776D93B5-E7DF-45C0-B96D-E0EB6DE60446}" type="pres">
      <dgm:prSet presAssocID="{345ECC25-0246-4522-8FBC-AFBD510C5676}" presName="text_2" presStyleLbl="node1" presStyleIdx="1" presStyleCnt="5">
        <dgm:presLayoutVars>
          <dgm:bulletEnabled val="1"/>
        </dgm:presLayoutVars>
      </dgm:prSet>
      <dgm:spPr/>
    </dgm:pt>
    <dgm:pt modelId="{5444806E-E231-4530-BC1D-CA5A7B41199D}" type="pres">
      <dgm:prSet presAssocID="{345ECC25-0246-4522-8FBC-AFBD510C5676}" presName="accent_2" presStyleCnt="0"/>
      <dgm:spPr/>
    </dgm:pt>
    <dgm:pt modelId="{3E267218-6A7B-4A05-A65A-5F4696B3D1DE}" type="pres">
      <dgm:prSet presAssocID="{345ECC25-0246-4522-8FBC-AFBD510C5676}" presName="accentRepeatNode" presStyleLbl="solidFgAcc1" presStyleIdx="1" presStyleCnt="5"/>
      <dgm:spPr>
        <a:solidFill>
          <a:schemeClr val="bg1"/>
        </a:solidFill>
      </dgm:spPr>
    </dgm:pt>
    <dgm:pt modelId="{73BC3976-3582-4612-A573-2990FAA3BF82}" type="pres">
      <dgm:prSet presAssocID="{E991BA0B-E6CD-47EB-B683-2D336C5713E4}" presName="text_3" presStyleLbl="node1" presStyleIdx="2" presStyleCnt="5">
        <dgm:presLayoutVars>
          <dgm:bulletEnabled val="1"/>
        </dgm:presLayoutVars>
      </dgm:prSet>
      <dgm:spPr/>
    </dgm:pt>
    <dgm:pt modelId="{9D0068EF-C549-4C61-B54B-1AC3975E7E61}" type="pres">
      <dgm:prSet presAssocID="{E991BA0B-E6CD-47EB-B683-2D336C5713E4}" presName="accent_3" presStyleCnt="0"/>
      <dgm:spPr/>
    </dgm:pt>
    <dgm:pt modelId="{E6471BD4-67EC-450F-BDEE-28CBE06E97D1}" type="pres">
      <dgm:prSet presAssocID="{E991BA0B-E6CD-47EB-B683-2D336C5713E4}" presName="accentRepeatNode" presStyleLbl="solidFgAcc1" presStyleIdx="2" presStyleCnt="5"/>
      <dgm:spPr>
        <a:solidFill>
          <a:schemeClr val="bg1"/>
        </a:solidFill>
      </dgm:spPr>
    </dgm:pt>
    <dgm:pt modelId="{23350639-11AA-4077-813E-9153BABDB91E}" type="pres">
      <dgm:prSet presAssocID="{AD7CC95D-0405-46FD-B86F-FC3762611C7B}" presName="text_4" presStyleLbl="node1" presStyleIdx="3" presStyleCnt="5">
        <dgm:presLayoutVars>
          <dgm:bulletEnabled val="1"/>
        </dgm:presLayoutVars>
      </dgm:prSet>
      <dgm:spPr/>
    </dgm:pt>
    <dgm:pt modelId="{901521AF-6802-48F1-AA16-EF73CFEE6B9F}" type="pres">
      <dgm:prSet presAssocID="{AD7CC95D-0405-46FD-B86F-FC3762611C7B}" presName="accent_4" presStyleCnt="0"/>
      <dgm:spPr/>
    </dgm:pt>
    <dgm:pt modelId="{F8186C73-4DD1-4689-991D-5A7F1F24A191}" type="pres">
      <dgm:prSet presAssocID="{AD7CC95D-0405-46FD-B86F-FC3762611C7B}" presName="accentRepeatNode" presStyleLbl="solidFgAcc1" presStyleIdx="3" presStyleCnt="5"/>
      <dgm:spPr>
        <a:solidFill>
          <a:schemeClr val="bg1"/>
        </a:solidFill>
      </dgm:spPr>
    </dgm:pt>
    <dgm:pt modelId="{989CC9D9-B816-4A17-BBF9-02437DC45232}" type="pres">
      <dgm:prSet presAssocID="{8FED697D-DF49-4550-8CE9-EBD03CB86851}" presName="text_5" presStyleLbl="node1" presStyleIdx="4" presStyleCnt="5">
        <dgm:presLayoutVars>
          <dgm:bulletEnabled val="1"/>
        </dgm:presLayoutVars>
      </dgm:prSet>
      <dgm:spPr/>
    </dgm:pt>
    <dgm:pt modelId="{AFF3EDDB-C050-4C31-B754-699778F11DEA}" type="pres">
      <dgm:prSet presAssocID="{8FED697D-DF49-4550-8CE9-EBD03CB86851}" presName="accent_5" presStyleCnt="0"/>
      <dgm:spPr/>
    </dgm:pt>
    <dgm:pt modelId="{AD367391-8ECA-4164-9C6F-A28B788354EB}" type="pres">
      <dgm:prSet presAssocID="{8FED697D-DF49-4550-8CE9-EBD03CB86851}" presName="accentRepeatNode" presStyleLbl="solidFgAcc1" presStyleIdx="4" presStyleCnt="5"/>
      <dgm:spPr>
        <a:solidFill>
          <a:srgbClr val="00B0F0"/>
        </a:solidFill>
      </dgm:spPr>
    </dgm:pt>
  </dgm:ptLst>
  <dgm:cxnLst>
    <dgm:cxn modelId="{EF5D7E46-9DC2-4375-A078-E211ECD9B90F}" type="presOf" srcId="{93D19A5B-9292-49CD-B097-44F97A1FD57A}" destId="{ADB310C7-08DF-4F3C-A25F-7352FF105DA4}" srcOrd="0" destOrd="0" presId="urn:microsoft.com/office/officeart/2008/layout/VerticalCurvedList"/>
    <dgm:cxn modelId="{55E6E769-A646-4DCB-AB5E-DA126BEFF1C1}" type="presOf" srcId="{17B99D44-C582-45C2-A3AE-1DE9B5C6712E}" destId="{A7423E20-0489-4426-BC1F-01574AA9313D}" srcOrd="0" destOrd="0" presId="urn:microsoft.com/office/officeart/2008/layout/VerticalCurvedList"/>
    <dgm:cxn modelId="{D8406499-AFFB-407E-85DF-A59B286C19E7}" srcId="{17B99D44-C582-45C2-A3AE-1DE9B5C6712E}" destId="{E991BA0B-E6CD-47EB-B683-2D336C5713E4}" srcOrd="2" destOrd="0" parTransId="{3C9FDFBE-F593-47EF-BA98-B09BD2D12C94}" sibTransId="{1112674F-874C-4BEA-8FB3-1FD11020F8F8}"/>
    <dgm:cxn modelId="{AA343CAD-F4A4-4937-BE33-953DD6E4F804}" type="presOf" srcId="{8FED697D-DF49-4550-8CE9-EBD03CB86851}" destId="{989CC9D9-B816-4A17-BBF9-02437DC45232}" srcOrd="0" destOrd="0" presId="urn:microsoft.com/office/officeart/2008/layout/VerticalCurvedList"/>
    <dgm:cxn modelId="{BEB11EBD-3FD4-4CA3-8CDD-3D74A012FD78}" type="presOf" srcId="{C708035E-3CFB-4654-9D43-71564630D2E4}" destId="{908BA474-A988-4397-8F3C-D42F3E529522}" srcOrd="0" destOrd="0" presId="urn:microsoft.com/office/officeart/2008/layout/VerticalCurvedList"/>
    <dgm:cxn modelId="{8C7AD9C3-2FA4-46A1-959A-29BF55AB79B7}" srcId="{17B99D44-C582-45C2-A3AE-1DE9B5C6712E}" destId="{AD7CC95D-0405-46FD-B86F-FC3762611C7B}" srcOrd="3" destOrd="0" parTransId="{55C8AA04-9B09-4D7F-A5A7-810198C3776B}" sibTransId="{47568E05-6657-4858-80A9-E2B3468A891D}"/>
    <dgm:cxn modelId="{B5BD89C8-BD8D-4828-B9D0-AE210130D1B3}" srcId="{17B99D44-C582-45C2-A3AE-1DE9B5C6712E}" destId="{345ECC25-0246-4522-8FBC-AFBD510C5676}" srcOrd="1" destOrd="0" parTransId="{9B8DCA70-2046-4667-8312-26EDB4018AE3}" sibTransId="{ABDEDB83-F4BA-4B0F-B531-78FAE26F0A09}"/>
    <dgm:cxn modelId="{2FEC1EEB-B2A8-402C-B1A6-657502832B7E}" srcId="{17B99D44-C582-45C2-A3AE-1DE9B5C6712E}" destId="{8FED697D-DF49-4550-8CE9-EBD03CB86851}" srcOrd="4" destOrd="0" parTransId="{220F956B-4218-4A11-9A2A-36DBE0073EE6}" sibTransId="{42C78017-8CB5-408B-BC29-DC04EF88D4B1}"/>
    <dgm:cxn modelId="{82B19CF0-BEFF-4DAA-BC40-89AE020BB3A5}" type="presOf" srcId="{345ECC25-0246-4522-8FBC-AFBD510C5676}" destId="{776D93B5-E7DF-45C0-B96D-E0EB6DE60446}" srcOrd="0" destOrd="0" presId="urn:microsoft.com/office/officeart/2008/layout/VerticalCurvedList"/>
    <dgm:cxn modelId="{A60376F7-E87D-4BAD-B85D-DB7F162D4D7A}" type="presOf" srcId="{AD7CC95D-0405-46FD-B86F-FC3762611C7B}" destId="{23350639-11AA-4077-813E-9153BABDB91E}" srcOrd="0" destOrd="0" presId="urn:microsoft.com/office/officeart/2008/layout/VerticalCurvedList"/>
    <dgm:cxn modelId="{6AA74BFC-CF3A-46CB-9E4C-BBAE72EE27F0}" srcId="{17B99D44-C582-45C2-A3AE-1DE9B5C6712E}" destId="{93D19A5B-9292-49CD-B097-44F97A1FD57A}" srcOrd="0" destOrd="0" parTransId="{7C99720C-6992-4EB1-9896-F03247FE5727}" sibTransId="{C708035E-3CFB-4654-9D43-71564630D2E4}"/>
    <dgm:cxn modelId="{AB8BEEFC-F3A9-4249-A0CB-F0B99AFD2F4B}" type="presOf" srcId="{E991BA0B-E6CD-47EB-B683-2D336C5713E4}" destId="{73BC3976-3582-4612-A573-2990FAA3BF82}" srcOrd="0" destOrd="0" presId="urn:microsoft.com/office/officeart/2008/layout/VerticalCurvedList"/>
    <dgm:cxn modelId="{9231A4F4-97F0-4B09-8EB7-67E9844B0A73}" type="presParOf" srcId="{A7423E20-0489-4426-BC1F-01574AA9313D}" destId="{701358E9-E8D6-4CA5-AEF4-4547A326A89A}" srcOrd="0" destOrd="0" presId="urn:microsoft.com/office/officeart/2008/layout/VerticalCurvedList"/>
    <dgm:cxn modelId="{56450EDB-A28D-4C34-B57A-B8199A9B8EAD}" type="presParOf" srcId="{701358E9-E8D6-4CA5-AEF4-4547A326A89A}" destId="{937ABBAE-4A31-4217-A801-20E67B551FAA}" srcOrd="0" destOrd="0" presId="urn:microsoft.com/office/officeart/2008/layout/VerticalCurvedList"/>
    <dgm:cxn modelId="{B6243AB8-A8F0-4978-A368-AF94A6DF0011}" type="presParOf" srcId="{937ABBAE-4A31-4217-A801-20E67B551FAA}" destId="{C825797D-235A-4826-989B-C3D0D45B4CA9}" srcOrd="0" destOrd="0" presId="urn:microsoft.com/office/officeart/2008/layout/VerticalCurvedList"/>
    <dgm:cxn modelId="{1F4357E1-FE81-4CB1-BDA4-54B0A3CAE7B6}" type="presParOf" srcId="{937ABBAE-4A31-4217-A801-20E67B551FAA}" destId="{908BA474-A988-4397-8F3C-D42F3E529522}" srcOrd="1" destOrd="0" presId="urn:microsoft.com/office/officeart/2008/layout/VerticalCurvedList"/>
    <dgm:cxn modelId="{9442A4F2-B6E2-44D6-8A09-500A74A87BB8}" type="presParOf" srcId="{937ABBAE-4A31-4217-A801-20E67B551FAA}" destId="{F69B61C3-EA6E-4B0F-B490-8DF00C49CF27}" srcOrd="2" destOrd="0" presId="urn:microsoft.com/office/officeart/2008/layout/VerticalCurvedList"/>
    <dgm:cxn modelId="{09F05FF6-E707-4B2F-B603-3D2FFA2C358F}" type="presParOf" srcId="{937ABBAE-4A31-4217-A801-20E67B551FAA}" destId="{F21D74D3-4D0E-4902-8C38-8428CE1D09A0}" srcOrd="3" destOrd="0" presId="urn:microsoft.com/office/officeart/2008/layout/VerticalCurvedList"/>
    <dgm:cxn modelId="{C275D9E8-6573-4A84-B35D-A5656156C00C}" type="presParOf" srcId="{701358E9-E8D6-4CA5-AEF4-4547A326A89A}" destId="{ADB310C7-08DF-4F3C-A25F-7352FF105DA4}" srcOrd="1" destOrd="0" presId="urn:microsoft.com/office/officeart/2008/layout/VerticalCurvedList"/>
    <dgm:cxn modelId="{35CCFFEE-7B73-4EFA-8C95-AEFF67C4D923}" type="presParOf" srcId="{701358E9-E8D6-4CA5-AEF4-4547A326A89A}" destId="{DA766D49-02A4-44CC-BFD5-80D0AF7A10CD}" srcOrd="2" destOrd="0" presId="urn:microsoft.com/office/officeart/2008/layout/VerticalCurvedList"/>
    <dgm:cxn modelId="{58971C20-0C1B-4AF1-B30D-073AB0339967}" type="presParOf" srcId="{DA766D49-02A4-44CC-BFD5-80D0AF7A10CD}" destId="{FAC8740D-5C20-43CB-82DF-C87E3B511920}" srcOrd="0" destOrd="0" presId="urn:microsoft.com/office/officeart/2008/layout/VerticalCurvedList"/>
    <dgm:cxn modelId="{6BBF1997-80D0-4C38-AAF7-6734C1DF5D2D}" type="presParOf" srcId="{701358E9-E8D6-4CA5-AEF4-4547A326A89A}" destId="{776D93B5-E7DF-45C0-B96D-E0EB6DE60446}" srcOrd="3" destOrd="0" presId="urn:microsoft.com/office/officeart/2008/layout/VerticalCurvedList"/>
    <dgm:cxn modelId="{A71C32F4-3579-4A6C-992C-D747235C8074}" type="presParOf" srcId="{701358E9-E8D6-4CA5-AEF4-4547A326A89A}" destId="{5444806E-E231-4530-BC1D-CA5A7B41199D}" srcOrd="4" destOrd="0" presId="urn:microsoft.com/office/officeart/2008/layout/VerticalCurvedList"/>
    <dgm:cxn modelId="{05A28661-206E-4E33-9A04-9671A5367EE8}" type="presParOf" srcId="{5444806E-E231-4530-BC1D-CA5A7B41199D}" destId="{3E267218-6A7B-4A05-A65A-5F4696B3D1DE}" srcOrd="0" destOrd="0" presId="urn:microsoft.com/office/officeart/2008/layout/VerticalCurvedList"/>
    <dgm:cxn modelId="{D82030BB-0165-4F39-A026-DDF775F48507}" type="presParOf" srcId="{701358E9-E8D6-4CA5-AEF4-4547A326A89A}" destId="{73BC3976-3582-4612-A573-2990FAA3BF82}" srcOrd="5" destOrd="0" presId="urn:microsoft.com/office/officeart/2008/layout/VerticalCurvedList"/>
    <dgm:cxn modelId="{11783A63-7750-4AC4-8466-9D8776FD195E}" type="presParOf" srcId="{701358E9-E8D6-4CA5-AEF4-4547A326A89A}" destId="{9D0068EF-C549-4C61-B54B-1AC3975E7E61}" srcOrd="6" destOrd="0" presId="urn:microsoft.com/office/officeart/2008/layout/VerticalCurvedList"/>
    <dgm:cxn modelId="{6F4BC0F6-0980-4D4C-A534-827FAD09C8CA}" type="presParOf" srcId="{9D0068EF-C549-4C61-B54B-1AC3975E7E61}" destId="{E6471BD4-67EC-450F-BDEE-28CBE06E97D1}" srcOrd="0" destOrd="0" presId="urn:microsoft.com/office/officeart/2008/layout/VerticalCurvedList"/>
    <dgm:cxn modelId="{1CF3C3CA-A1EC-4DF1-A1AA-6802590FC655}" type="presParOf" srcId="{701358E9-E8D6-4CA5-AEF4-4547A326A89A}" destId="{23350639-11AA-4077-813E-9153BABDB91E}" srcOrd="7" destOrd="0" presId="urn:microsoft.com/office/officeart/2008/layout/VerticalCurvedList"/>
    <dgm:cxn modelId="{2E84EAD0-E9E9-440F-BE9F-A95B73794758}" type="presParOf" srcId="{701358E9-E8D6-4CA5-AEF4-4547A326A89A}" destId="{901521AF-6802-48F1-AA16-EF73CFEE6B9F}" srcOrd="8" destOrd="0" presId="urn:microsoft.com/office/officeart/2008/layout/VerticalCurvedList"/>
    <dgm:cxn modelId="{E79AF85F-0587-4E02-B1B9-3FD4D5170C4D}" type="presParOf" srcId="{901521AF-6802-48F1-AA16-EF73CFEE6B9F}" destId="{F8186C73-4DD1-4689-991D-5A7F1F24A191}" srcOrd="0" destOrd="0" presId="urn:microsoft.com/office/officeart/2008/layout/VerticalCurvedList"/>
    <dgm:cxn modelId="{76B9EE1F-E4F3-459A-9523-3955899B8FE7}" type="presParOf" srcId="{701358E9-E8D6-4CA5-AEF4-4547A326A89A}" destId="{989CC9D9-B816-4A17-BBF9-02437DC45232}" srcOrd="9" destOrd="0" presId="urn:microsoft.com/office/officeart/2008/layout/VerticalCurvedList"/>
    <dgm:cxn modelId="{44A693A1-53B0-47ED-9AD9-2A010E6D1F3E}" type="presParOf" srcId="{701358E9-E8D6-4CA5-AEF4-4547A326A89A}" destId="{AFF3EDDB-C050-4C31-B754-699778F11DEA}" srcOrd="10" destOrd="0" presId="urn:microsoft.com/office/officeart/2008/layout/VerticalCurvedList"/>
    <dgm:cxn modelId="{68E92436-1793-478C-AFA2-EF4B79781011}" type="presParOf" srcId="{AFF3EDDB-C050-4C31-B754-699778F11DEA}" destId="{AD367391-8ECA-4164-9C6F-A28B788354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A474-A988-4397-8F3C-D42F3E529522}">
      <dsp:nvSpPr>
        <dsp:cNvPr id="0" name=""/>
        <dsp:cNvSpPr/>
      </dsp:nvSpPr>
      <dsp:spPr>
        <a:xfrm>
          <a:off x="-4926011" y="-754831"/>
          <a:ext cx="5866823" cy="5866823"/>
        </a:xfrm>
        <a:prstGeom prst="blockArc">
          <a:avLst>
            <a:gd name="adj1" fmla="val 18900000"/>
            <a:gd name="adj2" fmla="val 2700000"/>
            <a:gd name="adj3" fmla="val 368"/>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310C7-08DF-4F3C-A25F-7352FF105DA4}">
      <dsp:nvSpPr>
        <dsp:cNvPr id="0" name=""/>
        <dsp:cNvSpPr/>
      </dsp:nvSpPr>
      <dsp:spPr>
        <a:xfrm>
          <a:off x="411627" y="27223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Présentation générale</a:t>
          </a:r>
        </a:p>
      </dsp:txBody>
      <dsp:txXfrm>
        <a:off x="411627" y="272235"/>
        <a:ext cx="6803595" cy="544819"/>
      </dsp:txXfrm>
    </dsp:sp>
    <dsp:sp modelId="{FAC8740D-5C20-43CB-82DF-C87E3B511920}">
      <dsp:nvSpPr>
        <dsp:cNvPr id="0" name=""/>
        <dsp:cNvSpPr/>
      </dsp:nvSpPr>
      <dsp:spPr>
        <a:xfrm>
          <a:off x="71115" y="204132"/>
          <a:ext cx="681024" cy="681024"/>
        </a:xfrm>
        <a:prstGeom prst="ellipse">
          <a:avLst/>
        </a:prstGeom>
        <a:solidFill>
          <a:srgbClr val="00C1D3"/>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6D93B5-E7DF-45C0-B96D-E0EB6DE60446}">
      <dsp:nvSpPr>
        <dsp:cNvPr id="0" name=""/>
        <dsp:cNvSpPr/>
      </dsp:nvSpPr>
      <dsp:spPr>
        <a:xfrm>
          <a:off x="802029" y="1089202"/>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Interface</a:t>
          </a:r>
        </a:p>
      </dsp:txBody>
      <dsp:txXfrm>
        <a:off x="802029" y="1089202"/>
        <a:ext cx="6413193" cy="544819"/>
      </dsp:txXfrm>
    </dsp:sp>
    <dsp:sp modelId="{3E267218-6A7B-4A05-A65A-5F4696B3D1DE}">
      <dsp:nvSpPr>
        <dsp:cNvPr id="0" name=""/>
        <dsp:cNvSpPr/>
      </dsp:nvSpPr>
      <dsp:spPr>
        <a:xfrm>
          <a:off x="461517" y="1021100"/>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C3976-3582-4612-A573-2990FAA3BF82}">
      <dsp:nvSpPr>
        <dsp:cNvPr id="0" name=""/>
        <dsp:cNvSpPr/>
      </dsp:nvSpPr>
      <dsp:spPr>
        <a:xfrm>
          <a:off x="921851" y="1906170"/>
          <a:ext cx="6293371"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Formulaire</a:t>
          </a:r>
        </a:p>
      </dsp:txBody>
      <dsp:txXfrm>
        <a:off x="921851" y="1906170"/>
        <a:ext cx="6293371" cy="544819"/>
      </dsp:txXfrm>
    </dsp:sp>
    <dsp:sp modelId="{E6471BD4-67EC-450F-BDEE-28CBE06E97D1}">
      <dsp:nvSpPr>
        <dsp:cNvPr id="0" name=""/>
        <dsp:cNvSpPr/>
      </dsp:nvSpPr>
      <dsp:spPr>
        <a:xfrm>
          <a:off x="581339" y="1838067"/>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50639-11AA-4077-813E-9153BABDB91E}">
      <dsp:nvSpPr>
        <dsp:cNvPr id="0" name=""/>
        <dsp:cNvSpPr/>
      </dsp:nvSpPr>
      <dsp:spPr>
        <a:xfrm>
          <a:off x="802029" y="2723137"/>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Trucs et astuces</a:t>
          </a:r>
        </a:p>
      </dsp:txBody>
      <dsp:txXfrm>
        <a:off x="802029" y="2723137"/>
        <a:ext cx="6413193" cy="544819"/>
      </dsp:txXfrm>
    </dsp:sp>
    <dsp:sp modelId="{F8186C73-4DD1-4689-991D-5A7F1F24A191}">
      <dsp:nvSpPr>
        <dsp:cNvPr id="0" name=""/>
        <dsp:cNvSpPr/>
      </dsp:nvSpPr>
      <dsp:spPr>
        <a:xfrm>
          <a:off x="461517" y="2655035"/>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CC9D9-B816-4A17-BBF9-02437DC45232}">
      <dsp:nvSpPr>
        <dsp:cNvPr id="0" name=""/>
        <dsp:cNvSpPr/>
      </dsp:nvSpPr>
      <dsp:spPr>
        <a:xfrm>
          <a:off x="411627" y="354010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Pratiques</a:t>
          </a:r>
        </a:p>
      </dsp:txBody>
      <dsp:txXfrm>
        <a:off x="411627" y="3540105"/>
        <a:ext cx="6803595" cy="544819"/>
      </dsp:txXfrm>
    </dsp:sp>
    <dsp:sp modelId="{AD367391-8ECA-4164-9C6F-A28B788354EB}">
      <dsp:nvSpPr>
        <dsp:cNvPr id="0" name=""/>
        <dsp:cNvSpPr/>
      </dsp:nvSpPr>
      <dsp:spPr>
        <a:xfrm>
          <a:off x="71115" y="3472002"/>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A474-A988-4397-8F3C-D42F3E529522}">
      <dsp:nvSpPr>
        <dsp:cNvPr id="0" name=""/>
        <dsp:cNvSpPr/>
      </dsp:nvSpPr>
      <dsp:spPr>
        <a:xfrm>
          <a:off x="-4926011" y="-754831"/>
          <a:ext cx="5866823" cy="5866823"/>
        </a:xfrm>
        <a:prstGeom prst="blockArc">
          <a:avLst>
            <a:gd name="adj1" fmla="val 18900000"/>
            <a:gd name="adj2" fmla="val 2700000"/>
            <a:gd name="adj3" fmla="val 368"/>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310C7-08DF-4F3C-A25F-7352FF105DA4}">
      <dsp:nvSpPr>
        <dsp:cNvPr id="0" name=""/>
        <dsp:cNvSpPr/>
      </dsp:nvSpPr>
      <dsp:spPr>
        <a:xfrm>
          <a:off x="411627" y="27223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Présentation générale</a:t>
          </a:r>
        </a:p>
      </dsp:txBody>
      <dsp:txXfrm>
        <a:off x="411627" y="272235"/>
        <a:ext cx="6803595" cy="544819"/>
      </dsp:txXfrm>
    </dsp:sp>
    <dsp:sp modelId="{FAC8740D-5C20-43CB-82DF-C87E3B511920}">
      <dsp:nvSpPr>
        <dsp:cNvPr id="0" name=""/>
        <dsp:cNvSpPr/>
      </dsp:nvSpPr>
      <dsp:spPr>
        <a:xfrm>
          <a:off x="71115" y="204132"/>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6D93B5-E7DF-45C0-B96D-E0EB6DE60446}">
      <dsp:nvSpPr>
        <dsp:cNvPr id="0" name=""/>
        <dsp:cNvSpPr/>
      </dsp:nvSpPr>
      <dsp:spPr>
        <a:xfrm>
          <a:off x="802029" y="1089202"/>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Interface</a:t>
          </a:r>
        </a:p>
      </dsp:txBody>
      <dsp:txXfrm>
        <a:off x="802029" y="1089202"/>
        <a:ext cx="6413193" cy="544819"/>
      </dsp:txXfrm>
    </dsp:sp>
    <dsp:sp modelId="{3E267218-6A7B-4A05-A65A-5F4696B3D1DE}">
      <dsp:nvSpPr>
        <dsp:cNvPr id="0" name=""/>
        <dsp:cNvSpPr/>
      </dsp:nvSpPr>
      <dsp:spPr>
        <a:xfrm>
          <a:off x="461517" y="1021100"/>
          <a:ext cx="681024" cy="681024"/>
        </a:xfrm>
        <a:prstGeom prst="ellipse">
          <a:avLst/>
        </a:prstGeom>
        <a:solidFill>
          <a:srgbClr val="00B0F0"/>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C3976-3582-4612-A573-2990FAA3BF82}">
      <dsp:nvSpPr>
        <dsp:cNvPr id="0" name=""/>
        <dsp:cNvSpPr/>
      </dsp:nvSpPr>
      <dsp:spPr>
        <a:xfrm>
          <a:off x="921851" y="1906170"/>
          <a:ext cx="6293371"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Formulaire</a:t>
          </a:r>
        </a:p>
      </dsp:txBody>
      <dsp:txXfrm>
        <a:off x="921851" y="1906170"/>
        <a:ext cx="6293371" cy="544819"/>
      </dsp:txXfrm>
    </dsp:sp>
    <dsp:sp modelId="{E6471BD4-67EC-450F-BDEE-28CBE06E97D1}">
      <dsp:nvSpPr>
        <dsp:cNvPr id="0" name=""/>
        <dsp:cNvSpPr/>
      </dsp:nvSpPr>
      <dsp:spPr>
        <a:xfrm>
          <a:off x="581339" y="1838067"/>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50639-11AA-4077-813E-9153BABDB91E}">
      <dsp:nvSpPr>
        <dsp:cNvPr id="0" name=""/>
        <dsp:cNvSpPr/>
      </dsp:nvSpPr>
      <dsp:spPr>
        <a:xfrm>
          <a:off x="802029" y="2723137"/>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Trucs et astuces</a:t>
          </a:r>
        </a:p>
      </dsp:txBody>
      <dsp:txXfrm>
        <a:off x="802029" y="2723137"/>
        <a:ext cx="6413193" cy="544819"/>
      </dsp:txXfrm>
    </dsp:sp>
    <dsp:sp modelId="{F8186C73-4DD1-4689-991D-5A7F1F24A191}">
      <dsp:nvSpPr>
        <dsp:cNvPr id="0" name=""/>
        <dsp:cNvSpPr/>
      </dsp:nvSpPr>
      <dsp:spPr>
        <a:xfrm>
          <a:off x="461517" y="2655035"/>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CC9D9-B816-4A17-BBF9-02437DC45232}">
      <dsp:nvSpPr>
        <dsp:cNvPr id="0" name=""/>
        <dsp:cNvSpPr/>
      </dsp:nvSpPr>
      <dsp:spPr>
        <a:xfrm>
          <a:off x="411627" y="354010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Pratiques</a:t>
          </a:r>
        </a:p>
      </dsp:txBody>
      <dsp:txXfrm>
        <a:off x="411627" y="3540105"/>
        <a:ext cx="6803595" cy="544819"/>
      </dsp:txXfrm>
    </dsp:sp>
    <dsp:sp modelId="{AD367391-8ECA-4164-9C6F-A28B788354EB}">
      <dsp:nvSpPr>
        <dsp:cNvPr id="0" name=""/>
        <dsp:cNvSpPr/>
      </dsp:nvSpPr>
      <dsp:spPr>
        <a:xfrm>
          <a:off x="71115" y="3472002"/>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A474-A988-4397-8F3C-D42F3E529522}">
      <dsp:nvSpPr>
        <dsp:cNvPr id="0" name=""/>
        <dsp:cNvSpPr/>
      </dsp:nvSpPr>
      <dsp:spPr>
        <a:xfrm>
          <a:off x="-4926011" y="-754831"/>
          <a:ext cx="5866823" cy="5866823"/>
        </a:xfrm>
        <a:prstGeom prst="blockArc">
          <a:avLst>
            <a:gd name="adj1" fmla="val 18900000"/>
            <a:gd name="adj2" fmla="val 2700000"/>
            <a:gd name="adj3" fmla="val 368"/>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310C7-08DF-4F3C-A25F-7352FF105DA4}">
      <dsp:nvSpPr>
        <dsp:cNvPr id="0" name=""/>
        <dsp:cNvSpPr/>
      </dsp:nvSpPr>
      <dsp:spPr>
        <a:xfrm>
          <a:off x="411627" y="27223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Présentation générale</a:t>
          </a:r>
        </a:p>
      </dsp:txBody>
      <dsp:txXfrm>
        <a:off x="411627" y="272235"/>
        <a:ext cx="6803595" cy="544819"/>
      </dsp:txXfrm>
    </dsp:sp>
    <dsp:sp modelId="{FAC8740D-5C20-43CB-82DF-C87E3B511920}">
      <dsp:nvSpPr>
        <dsp:cNvPr id="0" name=""/>
        <dsp:cNvSpPr/>
      </dsp:nvSpPr>
      <dsp:spPr>
        <a:xfrm>
          <a:off x="71115" y="204132"/>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6D93B5-E7DF-45C0-B96D-E0EB6DE60446}">
      <dsp:nvSpPr>
        <dsp:cNvPr id="0" name=""/>
        <dsp:cNvSpPr/>
      </dsp:nvSpPr>
      <dsp:spPr>
        <a:xfrm>
          <a:off x="802029" y="1089202"/>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Interface</a:t>
          </a:r>
        </a:p>
      </dsp:txBody>
      <dsp:txXfrm>
        <a:off x="802029" y="1089202"/>
        <a:ext cx="6413193" cy="544819"/>
      </dsp:txXfrm>
    </dsp:sp>
    <dsp:sp modelId="{3E267218-6A7B-4A05-A65A-5F4696B3D1DE}">
      <dsp:nvSpPr>
        <dsp:cNvPr id="0" name=""/>
        <dsp:cNvSpPr/>
      </dsp:nvSpPr>
      <dsp:spPr>
        <a:xfrm>
          <a:off x="461517" y="1021100"/>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C3976-3582-4612-A573-2990FAA3BF82}">
      <dsp:nvSpPr>
        <dsp:cNvPr id="0" name=""/>
        <dsp:cNvSpPr/>
      </dsp:nvSpPr>
      <dsp:spPr>
        <a:xfrm>
          <a:off x="921851" y="1906170"/>
          <a:ext cx="6293371"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Formulaire</a:t>
          </a:r>
        </a:p>
      </dsp:txBody>
      <dsp:txXfrm>
        <a:off x="921851" y="1906170"/>
        <a:ext cx="6293371" cy="544819"/>
      </dsp:txXfrm>
    </dsp:sp>
    <dsp:sp modelId="{E6471BD4-67EC-450F-BDEE-28CBE06E97D1}">
      <dsp:nvSpPr>
        <dsp:cNvPr id="0" name=""/>
        <dsp:cNvSpPr/>
      </dsp:nvSpPr>
      <dsp:spPr>
        <a:xfrm>
          <a:off x="581339" y="1838067"/>
          <a:ext cx="681024" cy="681024"/>
        </a:xfrm>
        <a:prstGeom prst="ellipse">
          <a:avLst/>
        </a:prstGeom>
        <a:solidFill>
          <a:srgbClr val="00B0F0"/>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50639-11AA-4077-813E-9153BABDB91E}">
      <dsp:nvSpPr>
        <dsp:cNvPr id="0" name=""/>
        <dsp:cNvSpPr/>
      </dsp:nvSpPr>
      <dsp:spPr>
        <a:xfrm>
          <a:off x="802029" y="2723137"/>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Trucs et astuces</a:t>
          </a:r>
        </a:p>
      </dsp:txBody>
      <dsp:txXfrm>
        <a:off x="802029" y="2723137"/>
        <a:ext cx="6413193" cy="544819"/>
      </dsp:txXfrm>
    </dsp:sp>
    <dsp:sp modelId="{F8186C73-4DD1-4689-991D-5A7F1F24A191}">
      <dsp:nvSpPr>
        <dsp:cNvPr id="0" name=""/>
        <dsp:cNvSpPr/>
      </dsp:nvSpPr>
      <dsp:spPr>
        <a:xfrm>
          <a:off x="461517" y="2655035"/>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CC9D9-B816-4A17-BBF9-02437DC45232}">
      <dsp:nvSpPr>
        <dsp:cNvPr id="0" name=""/>
        <dsp:cNvSpPr/>
      </dsp:nvSpPr>
      <dsp:spPr>
        <a:xfrm>
          <a:off x="411627" y="354010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Pratiques</a:t>
          </a:r>
        </a:p>
      </dsp:txBody>
      <dsp:txXfrm>
        <a:off x="411627" y="3540105"/>
        <a:ext cx="6803595" cy="544819"/>
      </dsp:txXfrm>
    </dsp:sp>
    <dsp:sp modelId="{AD367391-8ECA-4164-9C6F-A28B788354EB}">
      <dsp:nvSpPr>
        <dsp:cNvPr id="0" name=""/>
        <dsp:cNvSpPr/>
      </dsp:nvSpPr>
      <dsp:spPr>
        <a:xfrm>
          <a:off x="71115" y="3472002"/>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A474-A988-4397-8F3C-D42F3E529522}">
      <dsp:nvSpPr>
        <dsp:cNvPr id="0" name=""/>
        <dsp:cNvSpPr/>
      </dsp:nvSpPr>
      <dsp:spPr>
        <a:xfrm>
          <a:off x="-4926011" y="-754831"/>
          <a:ext cx="5866823" cy="5866823"/>
        </a:xfrm>
        <a:prstGeom prst="blockArc">
          <a:avLst>
            <a:gd name="adj1" fmla="val 18900000"/>
            <a:gd name="adj2" fmla="val 2700000"/>
            <a:gd name="adj3" fmla="val 368"/>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310C7-08DF-4F3C-A25F-7352FF105DA4}">
      <dsp:nvSpPr>
        <dsp:cNvPr id="0" name=""/>
        <dsp:cNvSpPr/>
      </dsp:nvSpPr>
      <dsp:spPr>
        <a:xfrm>
          <a:off x="411627" y="27223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Présentation générale</a:t>
          </a:r>
        </a:p>
      </dsp:txBody>
      <dsp:txXfrm>
        <a:off x="411627" y="272235"/>
        <a:ext cx="6803595" cy="544819"/>
      </dsp:txXfrm>
    </dsp:sp>
    <dsp:sp modelId="{FAC8740D-5C20-43CB-82DF-C87E3B511920}">
      <dsp:nvSpPr>
        <dsp:cNvPr id="0" name=""/>
        <dsp:cNvSpPr/>
      </dsp:nvSpPr>
      <dsp:spPr>
        <a:xfrm>
          <a:off x="71115" y="204132"/>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6D93B5-E7DF-45C0-B96D-E0EB6DE60446}">
      <dsp:nvSpPr>
        <dsp:cNvPr id="0" name=""/>
        <dsp:cNvSpPr/>
      </dsp:nvSpPr>
      <dsp:spPr>
        <a:xfrm>
          <a:off x="802029" y="1089202"/>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Interface</a:t>
          </a:r>
        </a:p>
      </dsp:txBody>
      <dsp:txXfrm>
        <a:off x="802029" y="1089202"/>
        <a:ext cx="6413193" cy="544819"/>
      </dsp:txXfrm>
    </dsp:sp>
    <dsp:sp modelId="{3E267218-6A7B-4A05-A65A-5F4696B3D1DE}">
      <dsp:nvSpPr>
        <dsp:cNvPr id="0" name=""/>
        <dsp:cNvSpPr/>
      </dsp:nvSpPr>
      <dsp:spPr>
        <a:xfrm>
          <a:off x="461517" y="1021100"/>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C3976-3582-4612-A573-2990FAA3BF82}">
      <dsp:nvSpPr>
        <dsp:cNvPr id="0" name=""/>
        <dsp:cNvSpPr/>
      </dsp:nvSpPr>
      <dsp:spPr>
        <a:xfrm>
          <a:off x="921851" y="1906170"/>
          <a:ext cx="6293371"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Formulaire</a:t>
          </a:r>
        </a:p>
      </dsp:txBody>
      <dsp:txXfrm>
        <a:off x="921851" y="1906170"/>
        <a:ext cx="6293371" cy="544819"/>
      </dsp:txXfrm>
    </dsp:sp>
    <dsp:sp modelId="{E6471BD4-67EC-450F-BDEE-28CBE06E97D1}">
      <dsp:nvSpPr>
        <dsp:cNvPr id="0" name=""/>
        <dsp:cNvSpPr/>
      </dsp:nvSpPr>
      <dsp:spPr>
        <a:xfrm>
          <a:off x="581339" y="1838067"/>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50639-11AA-4077-813E-9153BABDB91E}">
      <dsp:nvSpPr>
        <dsp:cNvPr id="0" name=""/>
        <dsp:cNvSpPr/>
      </dsp:nvSpPr>
      <dsp:spPr>
        <a:xfrm>
          <a:off x="802029" y="2723137"/>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Trucs et astuces</a:t>
          </a:r>
        </a:p>
      </dsp:txBody>
      <dsp:txXfrm>
        <a:off x="802029" y="2723137"/>
        <a:ext cx="6413193" cy="544819"/>
      </dsp:txXfrm>
    </dsp:sp>
    <dsp:sp modelId="{F8186C73-4DD1-4689-991D-5A7F1F24A191}">
      <dsp:nvSpPr>
        <dsp:cNvPr id="0" name=""/>
        <dsp:cNvSpPr/>
      </dsp:nvSpPr>
      <dsp:spPr>
        <a:xfrm>
          <a:off x="461517" y="2655035"/>
          <a:ext cx="681024" cy="681024"/>
        </a:xfrm>
        <a:prstGeom prst="ellipse">
          <a:avLst/>
        </a:prstGeom>
        <a:solidFill>
          <a:srgbClr val="00B0F0"/>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CC9D9-B816-4A17-BBF9-02437DC45232}">
      <dsp:nvSpPr>
        <dsp:cNvPr id="0" name=""/>
        <dsp:cNvSpPr/>
      </dsp:nvSpPr>
      <dsp:spPr>
        <a:xfrm>
          <a:off x="411627" y="354010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Pratiques</a:t>
          </a:r>
        </a:p>
      </dsp:txBody>
      <dsp:txXfrm>
        <a:off x="411627" y="3540105"/>
        <a:ext cx="6803595" cy="544819"/>
      </dsp:txXfrm>
    </dsp:sp>
    <dsp:sp modelId="{AD367391-8ECA-4164-9C6F-A28B788354EB}">
      <dsp:nvSpPr>
        <dsp:cNvPr id="0" name=""/>
        <dsp:cNvSpPr/>
      </dsp:nvSpPr>
      <dsp:spPr>
        <a:xfrm>
          <a:off x="71115" y="3472002"/>
          <a:ext cx="681024" cy="6810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A474-A988-4397-8F3C-D42F3E529522}">
      <dsp:nvSpPr>
        <dsp:cNvPr id="0" name=""/>
        <dsp:cNvSpPr/>
      </dsp:nvSpPr>
      <dsp:spPr>
        <a:xfrm>
          <a:off x="-4926011" y="-754831"/>
          <a:ext cx="5866823" cy="5866823"/>
        </a:xfrm>
        <a:prstGeom prst="blockArc">
          <a:avLst>
            <a:gd name="adj1" fmla="val 18900000"/>
            <a:gd name="adj2" fmla="val 2700000"/>
            <a:gd name="adj3" fmla="val 368"/>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310C7-08DF-4F3C-A25F-7352FF105DA4}">
      <dsp:nvSpPr>
        <dsp:cNvPr id="0" name=""/>
        <dsp:cNvSpPr/>
      </dsp:nvSpPr>
      <dsp:spPr>
        <a:xfrm>
          <a:off x="411627" y="27223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Présentation générale</a:t>
          </a:r>
        </a:p>
      </dsp:txBody>
      <dsp:txXfrm>
        <a:off x="411627" y="272235"/>
        <a:ext cx="6803595" cy="544819"/>
      </dsp:txXfrm>
    </dsp:sp>
    <dsp:sp modelId="{FAC8740D-5C20-43CB-82DF-C87E3B511920}">
      <dsp:nvSpPr>
        <dsp:cNvPr id="0" name=""/>
        <dsp:cNvSpPr/>
      </dsp:nvSpPr>
      <dsp:spPr>
        <a:xfrm>
          <a:off x="71115" y="204132"/>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6D93B5-E7DF-45C0-B96D-E0EB6DE60446}">
      <dsp:nvSpPr>
        <dsp:cNvPr id="0" name=""/>
        <dsp:cNvSpPr/>
      </dsp:nvSpPr>
      <dsp:spPr>
        <a:xfrm>
          <a:off x="802029" y="1089202"/>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Interface</a:t>
          </a:r>
        </a:p>
      </dsp:txBody>
      <dsp:txXfrm>
        <a:off x="802029" y="1089202"/>
        <a:ext cx="6413193" cy="544819"/>
      </dsp:txXfrm>
    </dsp:sp>
    <dsp:sp modelId="{3E267218-6A7B-4A05-A65A-5F4696B3D1DE}">
      <dsp:nvSpPr>
        <dsp:cNvPr id="0" name=""/>
        <dsp:cNvSpPr/>
      </dsp:nvSpPr>
      <dsp:spPr>
        <a:xfrm>
          <a:off x="461517" y="1021100"/>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C3976-3582-4612-A573-2990FAA3BF82}">
      <dsp:nvSpPr>
        <dsp:cNvPr id="0" name=""/>
        <dsp:cNvSpPr/>
      </dsp:nvSpPr>
      <dsp:spPr>
        <a:xfrm>
          <a:off x="921851" y="1906170"/>
          <a:ext cx="6293371"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Objet Formulaire</a:t>
          </a:r>
        </a:p>
      </dsp:txBody>
      <dsp:txXfrm>
        <a:off x="921851" y="1906170"/>
        <a:ext cx="6293371" cy="544819"/>
      </dsp:txXfrm>
    </dsp:sp>
    <dsp:sp modelId="{E6471BD4-67EC-450F-BDEE-28CBE06E97D1}">
      <dsp:nvSpPr>
        <dsp:cNvPr id="0" name=""/>
        <dsp:cNvSpPr/>
      </dsp:nvSpPr>
      <dsp:spPr>
        <a:xfrm>
          <a:off x="581339" y="1838067"/>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50639-11AA-4077-813E-9153BABDB91E}">
      <dsp:nvSpPr>
        <dsp:cNvPr id="0" name=""/>
        <dsp:cNvSpPr/>
      </dsp:nvSpPr>
      <dsp:spPr>
        <a:xfrm>
          <a:off x="802029" y="2723137"/>
          <a:ext cx="6413193"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Trucs et astuces</a:t>
          </a:r>
        </a:p>
      </dsp:txBody>
      <dsp:txXfrm>
        <a:off x="802029" y="2723137"/>
        <a:ext cx="6413193" cy="544819"/>
      </dsp:txXfrm>
    </dsp:sp>
    <dsp:sp modelId="{F8186C73-4DD1-4689-991D-5A7F1F24A191}">
      <dsp:nvSpPr>
        <dsp:cNvPr id="0" name=""/>
        <dsp:cNvSpPr/>
      </dsp:nvSpPr>
      <dsp:spPr>
        <a:xfrm>
          <a:off x="461517" y="2655035"/>
          <a:ext cx="681024" cy="681024"/>
        </a:xfrm>
        <a:prstGeom prst="ellipse">
          <a:avLst/>
        </a:prstGeom>
        <a:solidFill>
          <a:schemeClr val="bg1"/>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CC9D9-B816-4A17-BBF9-02437DC45232}">
      <dsp:nvSpPr>
        <dsp:cNvPr id="0" name=""/>
        <dsp:cNvSpPr/>
      </dsp:nvSpPr>
      <dsp:spPr>
        <a:xfrm>
          <a:off x="411627" y="3540105"/>
          <a:ext cx="6803595" cy="5448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0" tIns="45720" rIns="45720" bIns="4572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D Eurostile Demi"/>
              <a:ea typeface="+mn-ea"/>
              <a:cs typeface="D Eurostile Demi"/>
            </a:rPr>
            <a:t>Pratiques</a:t>
          </a:r>
        </a:p>
      </dsp:txBody>
      <dsp:txXfrm>
        <a:off x="411627" y="3540105"/>
        <a:ext cx="6803595" cy="544819"/>
      </dsp:txXfrm>
    </dsp:sp>
    <dsp:sp modelId="{AD367391-8ECA-4164-9C6F-A28B788354EB}">
      <dsp:nvSpPr>
        <dsp:cNvPr id="0" name=""/>
        <dsp:cNvSpPr/>
      </dsp:nvSpPr>
      <dsp:spPr>
        <a:xfrm>
          <a:off x="71115" y="3472002"/>
          <a:ext cx="681024" cy="681024"/>
        </a:xfrm>
        <a:prstGeom prst="ellipse">
          <a:avLst/>
        </a:prstGeom>
        <a:solidFill>
          <a:srgbClr val="00B0F0"/>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48C784-B4EA-A04A-B540-C5AC2B2BC621}" type="datetimeFigureOut">
              <a:rPr lang="fr-FR" smtClean="0"/>
              <a:pPr/>
              <a:t>11/05/2022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19F10D-7861-9F4A-895E-AAE88D3441A7}" type="slidenum">
              <a:rPr lang="fr-FR" smtClean="0"/>
              <a:pPr/>
              <a:t>‹N°›</a:t>
            </a:fld>
            <a:endParaRPr lang="fr-FR"/>
          </a:p>
        </p:txBody>
      </p:sp>
    </p:spTree>
    <p:extLst>
      <p:ext uri="{BB962C8B-B14F-4D97-AF65-F5344CB8AC3E}">
        <p14:creationId xmlns:p14="http://schemas.microsoft.com/office/powerpoint/2010/main" val="2018999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494625-E21F-E64B-A04D-5531F0BC6F07}" type="datetimeFigureOut">
              <a:rPr lang="fr-FR" smtClean="0"/>
              <a:pPr/>
              <a:t>11/05/2022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E0C0CB-31F5-3346-B31B-33EEB8364214}" type="slidenum">
              <a:rPr lang="fr-FR" smtClean="0"/>
              <a:pPr/>
              <a:t>‹N°›</a:t>
            </a:fld>
            <a:endParaRPr lang="fr-FR"/>
          </a:p>
        </p:txBody>
      </p:sp>
    </p:spTree>
    <p:extLst>
      <p:ext uri="{BB962C8B-B14F-4D97-AF65-F5344CB8AC3E}">
        <p14:creationId xmlns:p14="http://schemas.microsoft.com/office/powerpoint/2010/main" val="39333796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FE0C0CB-31F5-3346-B31B-33EEB8364214}" type="slidenum">
              <a:rPr lang="fr-FR" smtClean="0"/>
              <a:pPr/>
              <a:t>11</a:t>
            </a:fld>
            <a:endParaRPr lang="fr-FR"/>
          </a:p>
        </p:txBody>
      </p:sp>
    </p:spTree>
    <p:extLst>
      <p:ext uri="{BB962C8B-B14F-4D97-AF65-F5344CB8AC3E}">
        <p14:creationId xmlns:p14="http://schemas.microsoft.com/office/powerpoint/2010/main" val="231255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FE0C0CB-31F5-3346-B31B-33EEB8364214}" type="slidenum">
              <a:rPr lang="fr-FR" smtClean="0"/>
              <a:pPr/>
              <a:t>13</a:t>
            </a:fld>
            <a:endParaRPr lang="fr-FR"/>
          </a:p>
        </p:txBody>
      </p:sp>
    </p:spTree>
    <p:extLst>
      <p:ext uri="{BB962C8B-B14F-4D97-AF65-F5344CB8AC3E}">
        <p14:creationId xmlns:p14="http://schemas.microsoft.com/office/powerpoint/2010/main" val="306591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FE0C0CB-31F5-3346-B31B-33EEB8364214}" type="slidenum">
              <a:rPr lang="fr-FR" smtClean="0"/>
              <a:pPr/>
              <a:t>15</a:t>
            </a:fld>
            <a:endParaRPr lang="fr-FR"/>
          </a:p>
        </p:txBody>
      </p:sp>
    </p:spTree>
    <p:extLst>
      <p:ext uri="{BB962C8B-B14F-4D97-AF65-F5344CB8AC3E}">
        <p14:creationId xmlns:p14="http://schemas.microsoft.com/office/powerpoint/2010/main" val="169522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FE0C0CB-31F5-3346-B31B-33EEB8364214}" type="slidenum">
              <a:rPr lang="fr-FR" smtClean="0"/>
              <a:pPr/>
              <a:t>16</a:t>
            </a:fld>
            <a:endParaRPr lang="fr-FR"/>
          </a:p>
        </p:txBody>
      </p:sp>
    </p:spTree>
    <p:extLst>
      <p:ext uri="{BB962C8B-B14F-4D97-AF65-F5344CB8AC3E}">
        <p14:creationId xmlns:p14="http://schemas.microsoft.com/office/powerpoint/2010/main" val="79553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FE0C0CB-31F5-3346-B31B-33EEB8364214}" type="slidenum">
              <a:rPr lang="fr-FR" smtClean="0"/>
              <a:pPr/>
              <a:t>17</a:t>
            </a:fld>
            <a:endParaRPr lang="fr-FR"/>
          </a:p>
        </p:txBody>
      </p:sp>
    </p:spTree>
    <p:extLst>
      <p:ext uri="{BB962C8B-B14F-4D97-AF65-F5344CB8AC3E}">
        <p14:creationId xmlns:p14="http://schemas.microsoft.com/office/powerpoint/2010/main" val="209245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FE0C0CB-31F5-3346-B31B-33EEB8364214}" type="slidenum">
              <a:rPr lang="fr-FR" smtClean="0"/>
              <a:pPr/>
              <a:t>18</a:t>
            </a:fld>
            <a:endParaRPr lang="fr-FR"/>
          </a:p>
        </p:txBody>
      </p:sp>
    </p:spTree>
    <p:extLst>
      <p:ext uri="{BB962C8B-B14F-4D97-AF65-F5344CB8AC3E}">
        <p14:creationId xmlns:p14="http://schemas.microsoft.com/office/powerpoint/2010/main" val="2847178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de gard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0" y="0"/>
            <a:ext cx="9144000" cy="6858000"/>
          </a:xfrm>
          <a:prstGeom prst="rect">
            <a:avLst/>
          </a:prstGeom>
        </p:spPr>
      </p:pic>
      <p:sp>
        <p:nvSpPr>
          <p:cNvPr id="8" name="Titre 1"/>
          <p:cNvSpPr>
            <a:spLocks noGrp="1"/>
          </p:cNvSpPr>
          <p:nvPr>
            <p:ph type="ctrTitle" hasCustomPrompt="1"/>
          </p:nvPr>
        </p:nvSpPr>
        <p:spPr>
          <a:xfrm>
            <a:off x="685800" y="990600"/>
            <a:ext cx="7772400" cy="1241425"/>
          </a:xfrm>
        </p:spPr>
        <p:txBody>
          <a:bodyPr>
            <a:noAutofit/>
          </a:bodyPr>
          <a:lstStyle>
            <a:lvl1pPr algn="ctr" defTabSz="457200" rtl="0" eaLnBrk="1" latinLnBrk="0" hangingPunct="1">
              <a:spcBef>
                <a:spcPct val="0"/>
              </a:spcBef>
              <a:buNone/>
              <a:defRPr lang="fr-FR" sz="4400" kern="1200" spc="600" dirty="0">
                <a:solidFill>
                  <a:srgbClr val="00C1D3"/>
                </a:solidFill>
                <a:latin typeface="Eurostile ExtendedTwo"/>
                <a:ea typeface="+mj-ea"/>
                <a:cs typeface="Eurostile ExtendedTwo"/>
              </a:defRPr>
            </a:lvl1pPr>
          </a:lstStyle>
          <a:p>
            <a:r>
              <a:rPr lang="fr-FR" spc="600" dirty="0">
                <a:solidFill>
                  <a:srgbClr val="00C1D3"/>
                </a:solidFill>
                <a:latin typeface="Eurostile ExtendedTwo"/>
                <a:cs typeface="Eurostile ExtendedTwo"/>
              </a:rPr>
              <a:t>Cliquez et modifiez le titre</a:t>
            </a:r>
          </a:p>
        </p:txBody>
      </p:sp>
      <p:sp>
        <p:nvSpPr>
          <p:cNvPr id="9" name="Sous-titre 2"/>
          <p:cNvSpPr>
            <a:spLocks noGrp="1"/>
          </p:cNvSpPr>
          <p:nvPr>
            <p:ph type="subTitle" idx="1" hasCustomPrompt="1"/>
          </p:nvPr>
        </p:nvSpPr>
        <p:spPr>
          <a:xfrm>
            <a:off x="2123728" y="2708920"/>
            <a:ext cx="6400800" cy="1089025"/>
          </a:xfrm>
        </p:spPr>
        <p:txBody>
          <a:bodyPr>
            <a:noAutofit/>
          </a:bodyPr>
          <a:lstStyle>
            <a:lvl1pPr marL="0" indent="0" algn="l" defTabSz="457200" rtl="0" eaLnBrk="1" latinLnBrk="0" hangingPunct="1">
              <a:spcBef>
                <a:spcPct val="20000"/>
              </a:spcBef>
              <a:buFont typeface="Arial"/>
              <a:buNone/>
              <a:defRPr lang="fr-FR" sz="3200" kern="1200" baseline="0" dirty="0">
                <a:solidFill>
                  <a:schemeClr val="bg1"/>
                </a:solidFill>
                <a:latin typeface="Eurostile Condensed"/>
                <a:ea typeface="+mn-ea"/>
                <a:cs typeface="Eurostile Condensed"/>
              </a:defRPr>
            </a:lvl1pPr>
          </a:lstStyle>
          <a:p>
            <a:pPr algn="l"/>
            <a:r>
              <a:rPr lang="fr-FR" dirty="0">
                <a:solidFill>
                  <a:schemeClr val="bg1"/>
                </a:solidFill>
                <a:latin typeface="Eurostile Condensed"/>
                <a:cs typeface="Eurostile Condensed"/>
              </a:rPr>
              <a:t>Sous-titre</a:t>
            </a:r>
          </a:p>
          <a:p>
            <a:pPr algn="l"/>
            <a:r>
              <a:rPr lang="fr-FR" dirty="0">
                <a:solidFill>
                  <a:schemeClr val="bg1"/>
                </a:solidFill>
                <a:latin typeface="Eurostile Condensed"/>
                <a:cs typeface="Eurostile Condensed"/>
              </a:rPr>
              <a:t>Date</a:t>
            </a:r>
          </a:p>
        </p:txBody>
      </p:sp>
    </p:spTree>
    <p:extLst>
      <p:ext uri="{BB962C8B-B14F-4D97-AF65-F5344CB8AC3E}">
        <p14:creationId xmlns:p14="http://schemas.microsoft.com/office/powerpoint/2010/main" val="344556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e la date 2"/>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stretch>
            <a:fillRect/>
          </a:stretch>
        </p:blipFill>
        <p:spPr>
          <a:xfrm>
            <a:off x="-1" y="0"/>
            <a:ext cx="9144000" cy="6858000"/>
          </a:xfrm>
          <a:prstGeom prst="rect">
            <a:avLst/>
          </a:prstGeom>
        </p:spPr>
      </p:pic>
      <p:sp>
        <p:nvSpPr>
          <p:cNvPr id="6" name="Titre 1"/>
          <p:cNvSpPr>
            <a:spLocks noGrp="1"/>
          </p:cNvSpPr>
          <p:nvPr>
            <p:ph type="ctrTitle" hasCustomPrompt="1"/>
          </p:nvPr>
        </p:nvSpPr>
        <p:spPr>
          <a:xfrm>
            <a:off x="685800" y="1066800"/>
            <a:ext cx="7772400" cy="609600"/>
          </a:xfrm>
        </p:spPr>
        <p:txBody>
          <a:bodyPr>
            <a:normAutofit fontScale="90000"/>
          </a:bodyPr>
          <a:lstStyle>
            <a:lvl1pPr>
              <a:defRPr lang="fr-FR" sz="3200" kern="1200" spc="600" dirty="0">
                <a:solidFill>
                  <a:srgbClr val="00C1D3"/>
                </a:solidFill>
                <a:latin typeface="Eurostile ExtendedTwo"/>
                <a:ea typeface="+mj-ea"/>
                <a:cs typeface="Eurostile ExtendedTwo"/>
              </a:defRPr>
            </a:lvl1pPr>
          </a:lstStyle>
          <a:p>
            <a:r>
              <a:rPr lang="fr-FR" sz="3600" spc="600" dirty="0">
                <a:solidFill>
                  <a:srgbClr val="00C1D3"/>
                </a:solidFill>
                <a:latin typeface="Eurostile ExtendedTwo"/>
                <a:cs typeface="Eurostile ExtendedTwo"/>
              </a:rPr>
              <a:t>Sommaire</a:t>
            </a:r>
            <a:endParaRPr lang="fr-FR" sz="3600" dirty="0"/>
          </a:p>
        </p:txBody>
      </p:sp>
    </p:spTree>
    <p:extLst>
      <p:ext uri="{BB962C8B-B14F-4D97-AF65-F5344CB8AC3E}">
        <p14:creationId xmlns:p14="http://schemas.microsoft.com/office/powerpoint/2010/main" val="401820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classiqu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stretch>
            <a:fillRect/>
          </a:stretch>
        </p:blipFill>
        <p:spPr>
          <a:xfrm>
            <a:off x="-1" y="0"/>
            <a:ext cx="9144000" cy="6858000"/>
          </a:xfrm>
          <a:prstGeom prst="rect">
            <a:avLst/>
          </a:prstGeom>
        </p:spPr>
      </p:pic>
      <p:sp>
        <p:nvSpPr>
          <p:cNvPr id="2" name="Espace réservé de la date 1"/>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8FE1142-5EC6-9E48-B6B6-A63C7EFCE751}" type="slidenum">
              <a:rPr lang="fr-FR" smtClean="0"/>
              <a:pPr/>
              <a:t>‹N°›</a:t>
            </a:fld>
            <a:endParaRPr lang="fr-FR"/>
          </a:p>
        </p:txBody>
      </p:sp>
      <p:sp>
        <p:nvSpPr>
          <p:cNvPr id="6" name="Titre 1"/>
          <p:cNvSpPr>
            <a:spLocks noGrp="1"/>
          </p:cNvSpPr>
          <p:nvPr>
            <p:ph type="ctrTitle" hasCustomPrompt="1"/>
          </p:nvPr>
        </p:nvSpPr>
        <p:spPr>
          <a:xfrm>
            <a:off x="685800" y="1066800"/>
            <a:ext cx="7772400" cy="609600"/>
          </a:xfrm>
        </p:spPr>
        <p:txBody>
          <a:bodyPr>
            <a:normAutofit fontScale="90000"/>
          </a:bodyPr>
          <a:lstStyle>
            <a:lvl1pPr>
              <a:defRPr lang="fr-FR" sz="3200" kern="1200" spc="600" dirty="0">
                <a:solidFill>
                  <a:srgbClr val="00C1D3"/>
                </a:solidFill>
                <a:latin typeface="Eurostile ExtendedTwo"/>
                <a:ea typeface="+mj-ea"/>
                <a:cs typeface="Eurostile ExtendedTwo"/>
              </a:defRPr>
            </a:lvl1pPr>
          </a:lstStyle>
          <a:p>
            <a:r>
              <a:rPr lang="fr-FR" sz="3600" spc="600" dirty="0">
                <a:solidFill>
                  <a:srgbClr val="00C1D3"/>
                </a:solidFill>
                <a:latin typeface="Eurostile ExtendedTwo"/>
                <a:cs typeface="Eurostile ExtendedTwo"/>
              </a:rPr>
              <a:t>Titre</a:t>
            </a:r>
            <a:endParaRPr lang="fr-FR" sz="3600" dirty="0"/>
          </a:p>
        </p:txBody>
      </p:sp>
      <p:sp>
        <p:nvSpPr>
          <p:cNvPr id="7" name="Sous-titre 2"/>
          <p:cNvSpPr>
            <a:spLocks noGrp="1"/>
          </p:cNvSpPr>
          <p:nvPr>
            <p:ph type="subTitle" idx="1"/>
          </p:nvPr>
        </p:nvSpPr>
        <p:spPr>
          <a:xfrm>
            <a:off x="228600" y="1752600"/>
            <a:ext cx="6400800" cy="609600"/>
          </a:xfrm>
        </p:spPr>
        <p:txBody>
          <a:bodyPr/>
          <a:lstStyle>
            <a:lvl1pPr marL="0" indent="0">
              <a:buNone/>
              <a:defRPr lang="fr-FR" sz="2000" b="1" kern="1200" dirty="0">
                <a:solidFill>
                  <a:srgbClr val="103C61"/>
                </a:solidFill>
                <a:latin typeface="D Eurostile Demi"/>
                <a:ea typeface="+mn-ea"/>
                <a:cs typeface="D Eurostile Demi"/>
              </a:defRPr>
            </a:lvl1pPr>
          </a:lstStyle>
          <a:p>
            <a:pPr algn="l">
              <a:lnSpc>
                <a:spcPct val="150000"/>
              </a:lnSpc>
              <a:defRPr/>
            </a:pPr>
            <a:r>
              <a:rPr lang="fr-FR" sz="2000" b="1" dirty="0">
                <a:solidFill>
                  <a:srgbClr val="103C61"/>
                </a:solidFill>
                <a:latin typeface="D Eurostile Demi"/>
                <a:cs typeface="D Eurostile Demi"/>
              </a:rPr>
              <a:t>Mon Sous-titre</a:t>
            </a:r>
          </a:p>
          <a:p>
            <a:pPr algn="l"/>
            <a:endParaRPr lang="fr-FR" sz="2800" dirty="0">
              <a:solidFill>
                <a:srgbClr val="103C61"/>
              </a:solidFill>
              <a:latin typeface="Eurostile Condensed"/>
              <a:cs typeface="Eurostile Condensed"/>
            </a:endParaRPr>
          </a:p>
          <a:p>
            <a:pPr algn="l"/>
            <a:endParaRPr lang="fr-FR" sz="2800" dirty="0">
              <a:solidFill>
                <a:srgbClr val="103C61"/>
              </a:solidFill>
              <a:latin typeface="Eurostile Condensed"/>
              <a:cs typeface="Eurostile Condensed"/>
            </a:endParaRPr>
          </a:p>
          <a:p>
            <a:endParaRPr lang="fr-FR" dirty="0">
              <a:solidFill>
                <a:srgbClr val="103C61"/>
              </a:solidFill>
            </a:endParaRPr>
          </a:p>
        </p:txBody>
      </p:sp>
      <p:sp>
        <p:nvSpPr>
          <p:cNvPr id="8" name="Sous-titre 2"/>
          <p:cNvSpPr txBox="1">
            <a:spLocks/>
          </p:cNvSpPr>
          <p:nvPr userDrawn="1"/>
        </p:nvSpPr>
        <p:spPr>
          <a:xfrm>
            <a:off x="228600" y="2362200"/>
            <a:ext cx="6400800" cy="609600"/>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fr-FR" sz="1800" b="0" i="0" u="none" strike="noStrike" kern="1200" cap="none" spc="0" normalizeH="0" baseline="0" noProof="0" dirty="0">
                <a:ln>
                  <a:noFill/>
                </a:ln>
                <a:solidFill>
                  <a:srgbClr val="103C61"/>
                </a:solidFill>
                <a:effectLst/>
                <a:uLnTx/>
                <a:uFillTx/>
                <a:latin typeface="Eurostile Condensed"/>
                <a:ea typeface="+mn-ea"/>
                <a:cs typeface="Eurostile Condensed"/>
              </a:rPr>
              <a:t>Texte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FR" sz="2800" b="0" i="0" u="none" strike="noStrike" kern="1200" cap="none" spc="0" normalizeH="0" baseline="0" noProof="0" dirty="0">
              <a:ln>
                <a:noFill/>
              </a:ln>
              <a:solidFill>
                <a:srgbClr val="103C61"/>
              </a:solidFill>
              <a:effectLst/>
              <a:uLnTx/>
              <a:uFillTx/>
              <a:latin typeface="Eurostile Condensed"/>
              <a:ea typeface="+mn-ea"/>
              <a:cs typeface="Eurostile Condensed"/>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fr-FR" sz="3200" b="0" i="0" u="none" strike="noStrike" kern="1200" cap="none" spc="0" normalizeH="0" baseline="0" noProof="0" dirty="0">
              <a:ln>
                <a:noFill/>
              </a:ln>
              <a:solidFill>
                <a:srgbClr val="103C6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classiqu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stretch>
            <a:fillRect/>
          </a:stretch>
        </p:blipFill>
        <p:spPr>
          <a:xfrm>
            <a:off x="-1" y="0"/>
            <a:ext cx="9144000" cy="6858000"/>
          </a:xfrm>
          <a:prstGeom prst="rect">
            <a:avLst/>
          </a:prstGeom>
        </p:spPr>
      </p:pic>
      <p:sp>
        <p:nvSpPr>
          <p:cNvPr id="2" name="Espace réservé de la date 1"/>
          <p:cNvSpPr>
            <a:spLocks noGrp="1"/>
          </p:cNvSpPr>
          <p:nvPr>
            <p:ph type="dt" sz="half" idx="10"/>
          </p:nvPr>
        </p:nvSpPr>
        <p:spPr/>
        <p:txBody>
          <a:bodyPr/>
          <a:lstStyle/>
          <a:p>
            <a:fld id="{B66AC305-10F0-F04B-8175-37795321E068}" type="datetimeFigureOut">
              <a:rPr lang="fr-FR" smtClean="0"/>
              <a:pPr/>
              <a:t>11/05/2022</a:t>
            </a:fld>
            <a:endParaRPr lang="fr-FR" dirty="0"/>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8FE1142-5EC6-9E48-B6B6-A63C7EFCE751}" type="slidenum">
              <a:rPr lang="fr-FR" smtClean="0"/>
              <a:pPr/>
              <a:t>‹N°›</a:t>
            </a:fld>
            <a:endParaRPr lang="fr-FR"/>
          </a:p>
        </p:txBody>
      </p:sp>
      <p:sp>
        <p:nvSpPr>
          <p:cNvPr id="6" name="Titre 1"/>
          <p:cNvSpPr>
            <a:spLocks noGrp="1"/>
          </p:cNvSpPr>
          <p:nvPr>
            <p:ph type="ctrTitle" hasCustomPrompt="1"/>
          </p:nvPr>
        </p:nvSpPr>
        <p:spPr>
          <a:xfrm>
            <a:off x="2915816" y="0"/>
            <a:ext cx="6228184" cy="845123"/>
          </a:xfrm>
        </p:spPr>
        <p:txBody>
          <a:bodyPr>
            <a:normAutofit fontScale="90000"/>
          </a:bodyPr>
          <a:lstStyle>
            <a:lvl1pPr>
              <a:defRPr lang="fr-FR" sz="3600" kern="1200" spc="600" dirty="0">
                <a:solidFill>
                  <a:srgbClr val="00C1D3"/>
                </a:solidFill>
                <a:latin typeface="Eurostile ExtendedTwo"/>
                <a:ea typeface="+mj-ea"/>
                <a:cs typeface="Eurostile ExtendedTwo"/>
              </a:defRPr>
            </a:lvl1pPr>
          </a:lstStyle>
          <a:p>
            <a:r>
              <a:rPr lang="fr-FR" sz="3600" spc="600" dirty="0">
                <a:solidFill>
                  <a:srgbClr val="00C1D3"/>
                </a:solidFill>
                <a:latin typeface="Eurostile ExtendedTwo"/>
                <a:cs typeface="Eurostile ExtendedTwo"/>
              </a:rPr>
              <a:t>Titre</a:t>
            </a:r>
            <a:endParaRPr lang="fr-FR" sz="3600" dirty="0"/>
          </a:p>
        </p:txBody>
      </p:sp>
      <p:sp>
        <p:nvSpPr>
          <p:cNvPr id="15" name="Espace réservé du contenu 2"/>
          <p:cNvSpPr>
            <a:spLocks noGrp="1"/>
          </p:cNvSpPr>
          <p:nvPr>
            <p:ph idx="1"/>
          </p:nvPr>
        </p:nvSpPr>
        <p:spPr>
          <a:xfrm>
            <a:off x="457200" y="1600200"/>
            <a:ext cx="8229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41717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dirty="0"/>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B66AC305-10F0-F04B-8175-37795321E068}" type="datetimeFigureOut">
              <a:rPr lang="fr-FR" smtClean="0"/>
              <a:pPr/>
              <a:t>11/05/2022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8FE1142-5EC6-9E48-B6B6-A63C7EFCE751}"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AC305-10F0-F04B-8175-37795321E068}" type="datetimeFigureOut">
              <a:rPr lang="fr-FR" smtClean="0"/>
              <a:pPr/>
              <a:t>11/05/2022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E1142-5EC6-9E48-B6B6-A63C7EFCE751}"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55" r:id="rId3"/>
    <p:sldLayoutId id="2147483661" r:id="rId4"/>
    <p:sldLayoutId id="2147483649" r:id="rId5"/>
    <p:sldLayoutId id="2147483650" r:id="rId6"/>
    <p:sldLayoutId id="2147483651" r:id="rId7"/>
    <p:sldLayoutId id="2147483652" r:id="rId8"/>
    <p:sldLayoutId id="2147483653" r:id="rId9"/>
    <p:sldLayoutId id="2147483654" r:id="rId10"/>
    <p:sldLayoutId id="2147483656" r:id="rId11"/>
    <p:sldLayoutId id="2147483657" r:id="rId12"/>
    <p:sldLayoutId id="2147483658" r:id="rId13"/>
    <p:sldLayoutId id="2147483659"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Overview</a:t>
            </a:r>
            <a:r>
              <a:rPr lang="fr-FR" dirty="0"/>
              <a:t> Adobe </a:t>
            </a:r>
            <a:r>
              <a:rPr lang="fr-FR" dirty="0" err="1"/>
              <a:t>forms</a:t>
            </a:r>
            <a:endParaRPr lang="fr-FR" dirty="0"/>
          </a:p>
        </p:txBody>
      </p:sp>
      <p:sp>
        <p:nvSpPr>
          <p:cNvPr id="3" name="Sous-titre 2"/>
          <p:cNvSpPr>
            <a:spLocks noGrp="1"/>
          </p:cNvSpPr>
          <p:nvPr>
            <p:ph type="subTitle" idx="1"/>
          </p:nvPr>
        </p:nvSpPr>
        <p:spPr/>
        <p:txBody>
          <a:bodyPr/>
          <a:lstStyle/>
          <a:p>
            <a:r>
              <a:rPr lang="fr-FR" dirty="0"/>
              <a:t>Journées techniques 19 mai 2022</a:t>
            </a:r>
          </a:p>
        </p:txBody>
      </p:sp>
      <p:pic>
        <p:nvPicPr>
          <p:cNvPr id="11266" name="Picture 2" descr="SAP Custom Development Services | Infopulse">
            <a:extLst>
              <a:ext uri="{FF2B5EF4-FFF2-40B4-BE49-F238E27FC236}">
                <a16:creationId xmlns:a16="http://schemas.microsoft.com/office/drawing/2014/main" id="{319F89FB-BE96-35F0-37DF-702351B9F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888" y="4149080"/>
            <a:ext cx="1247477" cy="124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04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Objet FORMULAIRE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10</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8" name="ZoneTexte 17">
            <a:extLst>
              <a:ext uri="{FF2B5EF4-FFF2-40B4-BE49-F238E27FC236}">
                <a16:creationId xmlns:a16="http://schemas.microsoft.com/office/drawing/2014/main" id="{47C8A391-4DF1-9F54-FF09-2430D49DCB8B}"/>
              </a:ext>
            </a:extLst>
          </p:cNvPr>
          <p:cNvSpPr txBox="1"/>
          <p:nvPr/>
        </p:nvSpPr>
        <p:spPr>
          <a:xfrm>
            <a:off x="256219" y="1021020"/>
            <a:ext cx="8430581" cy="581441"/>
          </a:xfrm>
          <a:prstGeom prst="rect">
            <a:avLst/>
          </a:prstGeom>
          <a:noFill/>
        </p:spPr>
        <p:txBody>
          <a:bodyPr wrap="square">
            <a:spAutoFit/>
          </a:bodyPr>
          <a:lstStyle/>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Les données peuvent être liées à un objet par sa propriété Liaison qi permet de parcourir l’arborescenc</a:t>
            </a:r>
            <a:r>
              <a:rPr lang="fr-FR" sz="1200" b="1" dirty="0">
                <a:latin typeface="Calibri" panose="020F0502020204030204" pitchFamily="34" charset="0"/>
                <a:ea typeface="Calibri" panose="020F0502020204030204" pitchFamily="34" charset="0"/>
                <a:cs typeface="Times New Roman" panose="02020603050405020304" pitchFamily="18" charset="0"/>
              </a:rPr>
              <a:t>e du contexte</a:t>
            </a:r>
          </a:p>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Dans le cas où l’objet a été dépose directement depuis la vue de données, la liaison est déjà faite</a:t>
            </a:r>
          </a:p>
        </p:txBody>
      </p:sp>
      <p:pic>
        <p:nvPicPr>
          <p:cNvPr id="12" name="Image 11" descr="Une image contenant texte, capture d’écran, ordinateur&#10;&#10;Description générée automatiquement">
            <a:extLst>
              <a:ext uri="{FF2B5EF4-FFF2-40B4-BE49-F238E27FC236}">
                <a16:creationId xmlns:a16="http://schemas.microsoft.com/office/drawing/2014/main" id="{B25FE40D-A74E-A092-AAAC-21039603C9CE}"/>
              </a:ext>
            </a:extLst>
          </p:cNvPr>
          <p:cNvPicPr>
            <a:picLocks noChangeAspect="1"/>
          </p:cNvPicPr>
          <p:nvPr/>
        </p:nvPicPr>
        <p:blipFill rotWithShape="1">
          <a:blip r:embed="rId2"/>
          <a:srcRect l="25780" t="16819" r="54204" b="53523"/>
          <a:stretch/>
        </p:blipFill>
        <p:spPr bwMode="auto">
          <a:xfrm>
            <a:off x="307940" y="1641109"/>
            <a:ext cx="3966648" cy="2528372"/>
          </a:xfrm>
          <a:prstGeom prst="rect">
            <a:avLst/>
          </a:prstGeom>
          <a:ln>
            <a:noFill/>
          </a:ln>
          <a:extLst>
            <a:ext uri="{53640926-AAD7-44D8-BBD7-CCE9431645EC}">
              <a14:shadowObscured xmlns:a14="http://schemas.microsoft.com/office/drawing/2010/main"/>
            </a:ext>
          </a:extLst>
        </p:spPr>
      </p:pic>
      <p:pic>
        <p:nvPicPr>
          <p:cNvPr id="13" name="image6.png">
            <a:extLst>
              <a:ext uri="{FF2B5EF4-FFF2-40B4-BE49-F238E27FC236}">
                <a16:creationId xmlns:a16="http://schemas.microsoft.com/office/drawing/2014/main" id="{0D27E772-FA6E-4396-01AE-366D42999174}"/>
              </a:ext>
            </a:extLst>
          </p:cNvPr>
          <p:cNvPicPr/>
          <p:nvPr/>
        </p:nvPicPr>
        <p:blipFill>
          <a:blip r:embed="rId3"/>
          <a:srcRect/>
          <a:stretch>
            <a:fillRect/>
          </a:stretch>
        </p:blipFill>
        <p:spPr>
          <a:xfrm>
            <a:off x="3203848" y="4740002"/>
            <a:ext cx="5048250" cy="1476375"/>
          </a:xfrm>
          <a:prstGeom prst="rect">
            <a:avLst/>
          </a:prstGeom>
          <a:ln/>
        </p:spPr>
      </p:pic>
      <p:sp>
        <p:nvSpPr>
          <p:cNvPr id="14" name="ZoneTexte 13">
            <a:extLst>
              <a:ext uri="{FF2B5EF4-FFF2-40B4-BE49-F238E27FC236}">
                <a16:creationId xmlns:a16="http://schemas.microsoft.com/office/drawing/2014/main" id="{6834EDA0-A9CE-FE0C-BC86-480ACED2F654}"/>
              </a:ext>
            </a:extLst>
          </p:cNvPr>
          <p:cNvSpPr txBox="1"/>
          <p:nvPr/>
        </p:nvSpPr>
        <p:spPr>
          <a:xfrm>
            <a:off x="3124200" y="4261153"/>
            <a:ext cx="5414513" cy="478849"/>
          </a:xfrm>
          <a:prstGeom prst="rect">
            <a:avLst/>
          </a:prstGeom>
          <a:noFill/>
        </p:spPr>
        <p:txBody>
          <a:bodyPr wrap="square">
            <a:spAutoFit/>
          </a:bodyPr>
          <a:lstStyle/>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Une fenêtre de script (javascript ou </a:t>
            </a:r>
            <a:r>
              <a:rPr lang="fr-FR" sz="1200" b="1" dirty="0" err="1">
                <a:effectLst/>
                <a:latin typeface="Calibri" panose="020F0502020204030204" pitchFamily="34" charset="0"/>
                <a:ea typeface="Calibri" panose="020F0502020204030204" pitchFamily="34" charset="0"/>
                <a:cs typeface="Times New Roman" panose="02020603050405020304" pitchFamily="18" charset="0"/>
              </a:rPr>
              <a:t>Formcalc</a:t>
            </a:r>
            <a:r>
              <a:rPr lang="fr-FR" sz="1200" b="1" dirty="0">
                <a:effectLst/>
                <a:latin typeface="Calibri" panose="020F0502020204030204" pitchFamily="34" charset="0"/>
                <a:ea typeface="Calibri" panose="020F0502020204030204" pitchFamily="34" charset="0"/>
                <a:cs typeface="Times New Roman" panose="02020603050405020304" pitchFamily="18" charset="0"/>
              </a:rPr>
              <a:t>) permet également de jouer sur la mise en page</a:t>
            </a:r>
          </a:p>
        </p:txBody>
      </p:sp>
    </p:spTree>
    <p:extLst>
      <p:ext uri="{BB962C8B-B14F-4D97-AF65-F5344CB8AC3E}">
        <p14:creationId xmlns:p14="http://schemas.microsoft.com/office/powerpoint/2010/main" val="3072282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Objet FORMULAIRE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11</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8" name="ZoneTexte 17">
            <a:extLst>
              <a:ext uri="{FF2B5EF4-FFF2-40B4-BE49-F238E27FC236}">
                <a16:creationId xmlns:a16="http://schemas.microsoft.com/office/drawing/2014/main" id="{47C8A391-4DF1-9F54-FF09-2430D49DCB8B}"/>
              </a:ext>
            </a:extLst>
          </p:cNvPr>
          <p:cNvSpPr txBox="1"/>
          <p:nvPr/>
        </p:nvSpPr>
        <p:spPr>
          <a:xfrm>
            <a:off x="256219" y="1021020"/>
            <a:ext cx="8430581" cy="1439881"/>
          </a:xfrm>
          <a:prstGeom prst="rect">
            <a:avLst/>
          </a:prstGeom>
          <a:noFill/>
        </p:spPr>
        <p:txBody>
          <a:bodyPr wrap="square">
            <a:spAutoFit/>
          </a:bodyPr>
          <a:lstStyle/>
          <a:p>
            <a:pPr algn="just">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Une bonne mise en page du formulaire Adobe, facilement modifiable et donc maintenable passe par l'imbrication de sous-formulaires dans des sous-formulaires dans des sous-formulaires...... Pourquoi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Un sous-formulaire est un bloc dans lequel nous pouvons ajouter tous types d'objets, faire de la liaison de données, de la mise en page etc.... sans détruire le reste du formulaire	</a:t>
            </a:r>
          </a:p>
          <a:p>
            <a:pPr algn="just">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La notion de contenu est fondamentale pour la mise en page :</a:t>
            </a:r>
            <a:r>
              <a:rPr lang="fr-FR" sz="1200" b="1"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1" name="Image 10">
            <a:extLst>
              <a:ext uri="{FF2B5EF4-FFF2-40B4-BE49-F238E27FC236}">
                <a16:creationId xmlns:a16="http://schemas.microsoft.com/office/drawing/2014/main" id="{02B23C81-D8EC-07F9-2DBB-7087441C6A6F}"/>
              </a:ext>
            </a:extLst>
          </p:cNvPr>
          <p:cNvPicPr>
            <a:picLocks noChangeAspect="1"/>
          </p:cNvPicPr>
          <p:nvPr/>
        </p:nvPicPr>
        <p:blipFill rotWithShape="1">
          <a:blip r:embed="rId3"/>
          <a:srcRect l="26620" t="26857" r="66199" b="64674"/>
          <a:stretch/>
        </p:blipFill>
        <p:spPr bwMode="auto">
          <a:xfrm>
            <a:off x="289524" y="2460901"/>
            <a:ext cx="2808313" cy="1425139"/>
          </a:xfrm>
          <a:prstGeom prst="rect">
            <a:avLst/>
          </a:prstGeom>
          <a:ln>
            <a:noFill/>
          </a:ln>
          <a:extLst>
            <a:ext uri="{53640926-AAD7-44D8-BBD7-CCE9431645EC}">
              <a14:shadowObscured xmlns:a14="http://schemas.microsoft.com/office/drawing/2010/main"/>
            </a:ext>
          </a:extLst>
        </p:spPr>
      </p:pic>
      <p:pic>
        <p:nvPicPr>
          <p:cNvPr id="15" name="Image 14">
            <a:extLst>
              <a:ext uri="{FF2B5EF4-FFF2-40B4-BE49-F238E27FC236}">
                <a16:creationId xmlns:a16="http://schemas.microsoft.com/office/drawing/2014/main" id="{1D11D856-9D6F-8F5C-B4FF-EC588EA2837E}"/>
              </a:ext>
            </a:extLst>
          </p:cNvPr>
          <p:cNvPicPr>
            <a:picLocks noChangeAspect="1"/>
          </p:cNvPicPr>
          <p:nvPr/>
        </p:nvPicPr>
        <p:blipFill rotWithShape="1">
          <a:blip r:embed="rId4"/>
          <a:srcRect l="26798" t="26904" r="65930" b="63216"/>
          <a:stretch/>
        </p:blipFill>
        <p:spPr bwMode="auto">
          <a:xfrm>
            <a:off x="314660" y="4140636"/>
            <a:ext cx="2705100" cy="1581150"/>
          </a:xfrm>
          <a:prstGeom prst="rect">
            <a:avLst/>
          </a:prstGeom>
          <a:ln>
            <a:noFill/>
          </a:ln>
          <a:extLst>
            <a:ext uri="{53640926-AAD7-44D8-BBD7-CCE9431645EC}">
              <a14:shadowObscured xmlns:a14="http://schemas.microsoft.com/office/drawing/2010/main"/>
            </a:ext>
          </a:extLst>
        </p:spPr>
      </p:pic>
      <p:sp>
        <p:nvSpPr>
          <p:cNvPr id="16" name="ZoneTexte 15">
            <a:extLst>
              <a:ext uri="{FF2B5EF4-FFF2-40B4-BE49-F238E27FC236}">
                <a16:creationId xmlns:a16="http://schemas.microsoft.com/office/drawing/2014/main" id="{9C38B101-8BD8-DC13-C550-56E9F5D5EED6}"/>
              </a:ext>
            </a:extLst>
          </p:cNvPr>
          <p:cNvSpPr txBox="1"/>
          <p:nvPr/>
        </p:nvSpPr>
        <p:spPr>
          <a:xfrm>
            <a:off x="3733800" y="2359457"/>
            <a:ext cx="4572000" cy="1757532"/>
          </a:xfrm>
          <a:prstGeom prst="rect">
            <a:avLst/>
          </a:prstGeom>
          <a:noFill/>
        </p:spPr>
        <p:txBody>
          <a:bodyPr wrap="square">
            <a:spAutoFit/>
          </a:bodyPr>
          <a:lstStyle/>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Un sous-formulaire peut être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200" b="1" u="sng" dirty="0">
                <a:latin typeface="Calibri" panose="020F0502020204030204" pitchFamily="34" charset="0"/>
                <a:ea typeface="Calibri" panose="020F0502020204030204" pitchFamily="34" charset="0"/>
                <a:cs typeface="Times New Roman" panose="02020603050405020304" pitchFamily="18" charset="0"/>
              </a:rPr>
              <a:t>Distribué</a:t>
            </a:r>
            <a:r>
              <a:rPr lang="fr-FR" sz="1200" b="1" dirty="0">
                <a:effectLst/>
                <a:latin typeface="Calibri" panose="020F0502020204030204" pitchFamily="34" charset="0"/>
                <a:ea typeface="Calibri" panose="020F0502020204030204" pitchFamily="34" charset="0"/>
                <a:cs typeface="Times New Roman" panose="02020603050405020304" pitchFamily="18" charset="0"/>
              </a:rPr>
              <a:t> : Ce qui signifie que les éléments qui se trouvent à l'intérieur vont se mettre les uns à la suite des autres selon la logique choisie</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 OU</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fr-FR" sz="1200" b="1" u="sng" dirty="0">
                <a:effectLst/>
                <a:latin typeface="Calibri" panose="020F0502020204030204" pitchFamily="34" charset="0"/>
                <a:ea typeface="Calibri" panose="020F0502020204030204" pitchFamily="34" charset="0"/>
                <a:cs typeface="Times New Roman" panose="02020603050405020304" pitchFamily="18" charset="0"/>
              </a:rPr>
              <a:t>Positionné</a:t>
            </a:r>
            <a:r>
              <a:rPr lang="fr-FR" sz="1200" b="1" dirty="0">
                <a:effectLst/>
                <a:latin typeface="Calibri" panose="020F0502020204030204" pitchFamily="34" charset="0"/>
                <a:ea typeface="Calibri" panose="020F0502020204030204" pitchFamily="34" charset="0"/>
                <a:cs typeface="Times New Roman" panose="02020603050405020304" pitchFamily="18" charset="0"/>
              </a:rPr>
              <a:t> : Ce qui signifie que les éléments vont se mettre à la place définie par les propriétés X et Y de l'objet.</a:t>
            </a:r>
            <a:endParaRPr lang="fr-FR" sz="1200" dirty="0"/>
          </a:p>
        </p:txBody>
      </p:sp>
      <p:sp>
        <p:nvSpPr>
          <p:cNvPr id="19" name="ZoneTexte 18">
            <a:extLst>
              <a:ext uri="{FF2B5EF4-FFF2-40B4-BE49-F238E27FC236}">
                <a16:creationId xmlns:a16="http://schemas.microsoft.com/office/drawing/2014/main" id="{8E44D412-EBC0-E1B5-B7C8-EE68CBA6D137}"/>
              </a:ext>
            </a:extLst>
          </p:cNvPr>
          <p:cNvSpPr txBox="1"/>
          <p:nvPr/>
        </p:nvSpPr>
        <p:spPr>
          <a:xfrm>
            <a:off x="3729281" y="4140636"/>
            <a:ext cx="4572000" cy="1375248"/>
          </a:xfrm>
          <a:prstGeom prst="rect">
            <a:avLst/>
          </a:prstGeom>
          <a:noFill/>
        </p:spPr>
        <p:txBody>
          <a:bodyPr wrap="square">
            <a:spAutoFit/>
          </a:bodyPr>
          <a:lstStyle/>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Logique d'enchaînement des objets dans un sous-formulaire distribué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 Les uns sous les autres</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 Les uns à la suite des autres de gauche à droite</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200" b="1" dirty="0">
                <a:effectLst/>
                <a:latin typeface="Calibri" panose="020F0502020204030204" pitchFamily="34" charset="0"/>
                <a:ea typeface="Calibri" panose="020F0502020204030204" pitchFamily="34" charset="0"/>
                <a:cs typeface="Times New Roman" panose="02020603050405020304" pitchFamily="18" charset="0"/>
              </a:rPr>
              <a:t>- Les uns à la suite des autres de droite à gauche</a:t>
            </a:r>
            <a:endParaRPr lang="fr-FR" sz="1200" dirty="0"/>
          </a:p>
        </p:txBody>
      </p:sp>
      <p:sp>
        <p:nvSpPr>
          <p:cNvPr id="20" name="ZoneTexte 19">
            <a:extLst>
              <a:ext uri="{FF2B5EF4-FFF2-40B4-BE49-F238E27FC236}">
                <a16:creationId xmlns:a16="http://schemas.microsoft.com/office/drawing/2014/main" id="{3E7ECCBD-0D90-E7B4-6D7E-6E65BCE931F8}"/>
              </a:ext>
            </a:extLst>
          </p:cNvPr>
          <p:cNvSpPr txBox="1"/>
          <p:nvPr/>
        </p:nvSpPr>
        <p:spPr>
          <a:xfrm>
            <a:off x="289524" y="5795998"/>
            <a:ext cx="8838728" cy="543162"/>
          </a:xfrm>
          <a:prstGeom prst="rect">
            <a:avLst/>
          </a:prstGeom>
          <a:noFill/>
        </p:spPr>
        <p:txBody>
          <a:bodyPr wrap="square">
            <a:spAutoFit/>
          </a:bodyPr>
          <a:lstStyle/>
          <a:p>
            <a:pPr>
              <a:lnSpc>
                <a:spcPct val="107000"/>
              </a:lnSpc>
              <a:spcAft>
                <a:spcPts val="800"/>
              </a:spcAft>
            </a:pPr>
            <a:r>
              <a:rPr lang="fr-FR" sz="1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Sauf besoin particulier, il est préférable de toujours définir les formulaires en Distribué, rendant la mise en page plus dynamique et plus facile qu'en positionné</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4412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endParaRPr lang="fr-FR"/>
          </a:p>
        </p:txBody>
      </p:sp>
      <p:graphicFrame>
        <p:nvGraphicFramePr>
          <p:cNvPr id="3" name="Diagramme 2"/>
          <p:cNvGraphicFramePr/>
          <p:nvPr>
            <p:extLst>
              <p:ext uri="{D42A27DB-BD31-4B8C-83A1-F6EECF244321}">
                <p14:modId xmlns:p14="http://schemas.microsoft.com/office/powerpoint/2010/main" val="893836390"/>
              </p:ext>
            </p:extLst>
          </p:nvPr>
        </p:nvGraphicFramePr>
        <p:xfrm>
          <a:off x="899592" y="2024168"/>
          <a:ext cx="7275040" cy="4357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8073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Trucs et Astuces</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13</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3" name="ZoneTexte 12">
            <a:extLst>
              <a:ext uri="{FF2B5EF4-FFF2-40B4-BE49-F238E27FC236}">
                <a16:creationId xmlns:a16="http://schemas.microsoft.com/office/drawing/2014/main" id="{A4048256-CB84-C5FC-A971-6824FF74D65B}"/>
              </a:ext>
            </a:extLst>
          </p:cNvPr>
          <p:cNvSpPr txBox="1"/>
          <p:nvPr/>
        </p:nvSpPr>
        <p:spPr>
          <a:xfrm>
            <a:off x="256219" y="1021020"/>
            <a:ext cx="8430581" cy="6082884"/>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ATTENTION : La transaction SFP permet de modifier lorsqu’on est en affichage mais les modifications ne seront pas enregistrée !!	</a:t>
            </a:r>
          </a:p>
          <a:p>
            <a:pPr marL="342900" indent="-34290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ATTENTION</a:t>
            </a:r>
            <a:r>
              <a:rPr lang="fr-FR" sz="1400" b="1" dirty="0">
                <a:latin typeface="Calibri" panose="020F0502020204030204" pitchFamily="34" charset="0"/>
                <a:cs typeface="Times New Roman" panose="02020603050405020304" pitchFamily="18" charset="0"/>
              </a:rPr>
              <a:t> : Le simple fait de changer d’onglet dans le </a:t>
            </a:r>
            <a:r>
              <a:rPr lang="fr-FR" sz="1400" b="1" dirty="0" err="1">
                <a:latin typeface="Calibri" panose="020F0502020204030204" pitchFamily="34" charset="0"/>
                <a:cs typeface="Times New Roman" panose="02020603050405020304" pitchFamily="18" charset="0"/>
              </a:rPr>
              <a:t>form</a:t>
            </a:r>
            <a:r>
              <a:rPr lang="fr-FR" sz="1400" b="1" dirty="0">
                <a:latin typeface="Calibri" panose="020F0502020204030204" pitchFamily="34" charset="0"/>
                <a:cs typeface="Times New Roman" panose="02020603050405020304" pitchFamily="18" charset="0"/>
              </a:rPr>
              <a:t> </a:t>
            </a:r>
            <a:r>
              <a:rPr lang="fr-FR" sz="1400" b="1" dirty="0" err="1">
                <a:latin typeface="Calibri" panose="020F0502020204030204" pitchFamily="34" charset="0"/>
                <a:cs typeface="Times New Roman" panose="02020603050405020304" pitchFamily="18" charset="0"/>
              </a:rPr>
              <a:t>builder</a:t>
            </a:r>
            <a:r>
              <a:rPr lang="fr-FR" sz="1400" b="1" dirty="0">
                <a:latin typeface="Calibri" panose="020F0502020204030204" pitchFamily="34" charset="0"/>
                <a:cs typeface="Times New Roman" panose="02020603050405020304" pitchFamily="18" charset="0"/>
              </a:rPr>
              <a:t> est considéré comme une modification du formulaire, et le considérera donc comme INACTIF même si vous n’avez en réalité rien modifié. Pensez toujours à activer avant de quitter la transaction.</a:t>
            </a:r>
          </a:p>
          <a:p>
            <a:pPr marL="285750" indent="-28575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 Penser à faire une copie du formulaire avant d’effectuer des modification de mise en page. </a:t>
            </a:r>
          </a:p>
          <a:p>
            <a:pPr algn="just">
              <a:lnSpc>
                <a:spcPct val="107000"/>
              </a:lnSpc>
              <a:spcAft>
                <a:spcPts val="800"/>
              </a:spcAft>
            </a:pPr>
            <a:r>
              <a:rPr lang="fr-FR" sz="1400" b="1" dirty="0">
                <a:latin typeface="Calibri" panose="020F0502020204030204" pitchFamily="34" charset="0"/>
                <a:ea typeface="Calibri" panose="020F0502020204030204" pitchFamily="34" charset="0"/>
                <a:cs typeface="Times New Roman" panose="02020603050405020304" pitchFamily="18" charset="0"/>
              </a:rPr>
              <a:t>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Par exemple : Changer la disposition d’un sous-formulaire de Distribué à Positionné est irréversible et peut complètement détruire la mise en forme du formulaire</a:t>
            </a:r>
          </a:p>
          <a:p>
            <a:pPr marL="285750" indent="-28575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Il est préférable de créer un tableau et de l’alimenter dans l’interface pur l’afficher depuis le contexte que de construire un tableau avec l’objet tableau</a:t>
            </a:r>
          </a:p>
          <a:p>
            <a:pPr marL="285750" indent="-28575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Toujours réaliser un maximum de mise en forme des données dans l’interface </a:t>
            </a:r>
            <a:r>
              <a:rPr lang="fr-FR" sz="1400" b="1" dirty="0">
                <a:latin typeface="Calibri" panose="020F0502020204030204" pitchFamily="34" charset="0"/>
                <a:ea typeface="Calibri" panose="020F0502020204030204" pitchFamily="34" charset="0"/>
                <a:cs typeface="Times New Roman" panose="02020603050405020304" pitchFamily="18" charset="0"/>
              </a:rPr>
              <a:t>plutôt que de passer par les scripts (javascript ou </a:t>
            </a:r>
            <a:r>
              <a:rPr lang="fr-FR" sz="1400" b="1" dirty="0" err="1">
                <a:latin typeface="Calibri" panose="020F0502020204030204" pitchFamily="34" charset="0"/>
                <a:ea typeface="Calibri" panose="020F0502020204030204" pitchFamily="34" charset="0"/>
                <a:cs typeface="Times New Roman" panose="02020603050405020304" pitchFamily="18" charset="0"/>
              </a:rPr>
              <a:t>formcalc</a:t>
            </a:r>
            <a:r>
              <a:rPr lang="fr-FR" sz="1400" b="1" dirty="0">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Ne pas hésiter à </a:t>
            </a:r>
            <a:r>
              <a:rPr lang="fr-FR" sz="1400" b="1" dirty="0">
                <a:latin typeface="Calibri" panose="020F0502020204030204" pitchFamily="34" charset="0"/>
                <a:ea typeface="Calibri" panose="020F0502020204030204" pitchFamily="34" charset="0"/>
                <a:cs typeface="Times New Roman" panose="02020603050405020304" pitchFamily="18" charset="0"/>
              </a:rPr>
              <a:t>multiplier les sous-formulaire dans des sous-formulaires dans des sous-formulaires etc… afin de vraiment gérer la mise en page des différents groupes d’objets </a:t>
            </a:r>
          </a:p>
          <a:p>
            <a:pPr marL="285750" indent="-28575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En cas de modification </a:t>
            </a:r>
            <a:r>
              <a:rPr lang="fr-FR" sz="1400" b="1" dirty="0">
                <a:latin typeface="Calibri" panose="020F0502020204030204" pitchFamily="34" charset="0"/>
                <a:ea typeface="Calibri" panose="020F0502020204030204" pitchFamily="34" charset="0"/>
                <a:cs typeface="Times New Roman" panose="02020603050405020304" pitchFamily="18" charset="0"/>
              </a:rPr>
              <a:t>ou d’ajout de données ou de types de données dans l’interface, aller dans le contexte et penser à actualiser la partie Interface puis la partie Contexte</a:t>
            </a:r>
          </a:p>
          <a:p>
            <a:pPr marL="285750" indent="-285750" algn="just">
              <a:lnSpc>
                <a:spcPct val="107000"/>
              </a:lnSpc>
              <a:spcAft>
                <a:spcPts val="800"/>
              </a:spcAft>
              <a:buFont typeface="Wingdings" panose="05000000000000000000" pitchFamily="2" charset="2"/>
              <a:buChar char="§"/>
            </a:pPr>
            <a:r>
              <a:rPr lang="fr-FR" sz="1400" b="1" dirty="0">
                <a:effectLst/>
                <a:latin typeface="Calibri" panose="020F0502020204030204" pitchFamily="34" charset="0"/>
                <a:ea typeface="Calibri" panose="020F0502020204030204" pitchFamily="34" charset="0"/>
                <a:cs typeface="Times New Roman" panose="02020603050405020304" pitchFamily="18" charset="0"/>
              </a:rPr>
              <a:t>Positionner les éléments avec les propriétés d’ancrage et de dimension plutôt qu’avec la souris, ce sera plus précis et évitera de déplacer un élément dans un autre sous-formulaire dans le vouloir</a:t>
            </a:r>
            <a:r>
              <a:rPr lang="fr-FR" sz="1200" b="1"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07000"/>
              </a:lnSpc>
              <a:spcAft>
                <a:spcPts val="800"/>
              </a:spcAft>
              <a:buFont typeface="Wingdings" panose="05000000000000000000" pitchFamily="2" charset="2"/>
              <a:buChar char="§"/>
            </a:pPr>
            <a:endParaRPr lang="fr-FR"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200" b="1" dirty="0">
                <a:latin typeface="Calibri" panose="020F0502020204030204" pitchFamily="34" charset="0"/>
                <a:ea typeface="Calibri" panose="020F0502020204030204" pitchFamily="34" charset="0"/>
                <a:cs typeface="Times New Roman" panose="02020603050405020304" pitchFamily="18" charset="0"/>
              </a:rPr>
              <a:t>                                                    </a:t>
            </a:r>
            <a:r>
              <a:rPr lang="fr-FR" sz="1600" b="1" dirty="0">
                <a:effectLst/>
                <a:latin typeface="Calibri" panose="020F0502020204030204" pitchFamily="34" charset="0"/>
                <a:ea typeface="Calibri" panose="020F0502020204030204" pitchFamily="34" charset="0"/>
                <a:cs typeface="Times New Roman" panose="02020603050405020304" pitchFamily="18" charset="0"/>
              </a:rPr>
              <a:t>PDF contenant les informations utiles de best practices </a:t>
            </a:r>
          </a:p>
          <a:p>
            <a:pPr algn="just">
              <a:lnSpc>
                <a:spcPct val="107000"/>
              </a:lnSpc>
              <a:spcAft>
                <a:spcPts val="800"/>
              </a:spcAft>
            </a:pP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Objet 2">
            <a:extLst>
              <a:ext uri="{FF2B5EF4-FFF2-40B4-BE49-F238E27FC236}">
                <a16:creationId xmlns:a16="http://schemas.microsoft.com/office/drawing/2014/main" id="{BFC35CA8-9279-4F1B-2A1B-69DFB556F008}"/>
              </a:ext>
            </a:extLst>
          </p:cNvPr>
          <p:cNvGraphicFramePr>
            <a:graphicFrameLocks noChangeAspect="1"/>
          </p:cNvGraphicFramePr>
          <p:nvPr>
            <p:extLst>
              <p:ext uri="{D42A27DB-BD31-4B8C-83A1-F6EECF244321}">
                <p14:modId xmlns:p14="http://schemas.microsoft.com/office/powerpoint/2010/main" val="4177768783"/>
              </p:ext>
            </p:extLst>
          </p:nvPr>
        </p:nvGraphicFramePr>
        <p:xfrm>
          <a:off x="323528" y="5440898"/>
          <a:ext cx="914400" cy="792163"/>
        </p:xfrm>
        <a:graphic>
          <a:graphicData uri="http://schemas.openxmlformats.org/presentationml/2006/ole">
            <mc:AlternateContent xmlns:mc="http://schemas.openxmlformats.org/markup-compatibility/2006">
              <mc:Choice xmlns:v="urn:schemas-microsoft-com:vml" Requires="v">
                <p:oleObj spid="_x0000_s2052" name="Acrobat Document" showAsIcon="1" r:id="rId4" imgW="914400" imgH="792685" progId="Acrobat.Document.DC">
                  <p:embed/>
                </p:oleObj>
              </mc:Choice>
              <mc:Fallback>
                <p:oleObj name="Acrobat Document" showAsIcon="1" r:id="rId4" imgW="914400" imgH="792685" progId="Acrobat.Document.DC">
                  <p:embed/>
                  <p:pic>
                    <p:nvPicPr>
                      <p:cNvPr id="0" name=""/>
                      <p:cNvPicPr/>
                      <p:nvPr/>
                    </p:nvPicPr>
                    <p:blipFill>
                      <a:blip r:embed="rId5"/>
                      <a:stretch>
                        <a:fillRect/>
                      </a:stretch>
                    </p:blipFill>
                    <p:spPr>
                      <a:xfrm>
                        <a:off x="323528" y="544089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89846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endParaRPr lang="fr-FR"/>
          </a:p>
        </p:txBody>
      </p:sp>
      <p:graphicFrame>
        <p:nvGraphicFramePr>
          <p:cNvPr id="3" name="Diagramme 2"/>
          <p:cNvGraphicFramePr/>
          <p:nvPr>
            <p:extLst>
              <p:ext uri="{D42A27DB-BD31-4B8C-83A1-F6EECF244321}">
                <p14:modId xmlns:p14="http://schemas.microsoft.com/office/powerpoint/2010/main" val="2368137090"/>
              </p:ext>
            </p:extLst>
          </p:nvPr>
        </p:nvGraphicFramePr>
        <p:xfrm>
          <a:off x="899592" y="2024168"/>
          <a:ext cx="7275040" cy="4357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72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b="1" dirty="0"/>
              <a:t>Pratique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15</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8" name="ZoneTexte 7">
            <a:extLst>
              <a:ext uri="{FF2B5EF4-FFF2-40B4-BE49-F238E27FC236}">
                <a16:creationId xmlns:a16="http://schemas.microsoft.com/office/drawing/2014/main" id="{5CF3B093-0CA6-0DBD-6305-046D0E486C3B}"/>
              </a:ext>
            </a:extLst>
          </p:cNvPr>
          <p:cNvSpPr txBox="1"/>
          <p:nvPr/>
        </p:nvSpPr>
        <p:spPr>
          <a:xfrm>
            <a:off x="182994" y="980729"/>
            <a:ext cx="8853501" cy="1978170"/>
          </a:xfrm>
          <a:prstGeom prst="rect">
            <a:avLst/>
          </a:prstGeom>
          <a:noFill/>
        </p:spPr>
        <p:txBody>
          <a:bodyPr wrap="square">
            <a:spAutoFit/>
          </a:bodyPr>
          <a:lstStyle/>
          <a:p>
            <a:pPr>
              <a:lnSpc>
                <a:spcPct val="107000"/>
              </a:lnSpc>
              <a:spcAft>
                <a:spcPts val="800"/>
              </a:spcAft>
            </a:pPr>
            <a:r>
              <a:rPr lang="fr-FR" sz="1400" b="1" u="sng" dirty="0">
                <a:effectLst/>
                <a:latin typeface="Calibri" panose="020F0502020204030204" pitchFamily="34" charset="0"/>
                <a:ea typeface="Calibri" panose="020F0502020204030204" pitchFamily="34" charset="0"/>
                <a:cs typeface="Times New Roman" panose="02020603050405020304" pitchFamily="18" charset="0"/>
              </a:rPr>
              <a:t>Cas pratique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sz="1400" b="1" dirty="0">
                <a:latin typeface="Calibri" panose="020F0502020204030204" pitchFamily="34" charset="0"/>
                <a:ea typeface="Calibri" panose="020F0502020204030204" pitchFamily="34" charset="0"/>
                <a:cs typeface="Times New Roman" panose="02020603050405020304" pitchFamily="18" charset="0"/>
              </a:rPr>
              <a:t>Sur serveur STMS – S4H :</a:t>
            </a:r>
          </a:p>
          <a:p>
            <a:pPr>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Objets de démo existants :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Interface                    : 	     ZADOBE_DEMO_INTERFACE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Formulaire                : 	      ZADOBE_DEMO_FORM</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Programme de test :               ZADOBE_PROG_DEMO</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ZoneTexte 10">
            <a:extLst>
              <a:ext uri="{FF2B5EF4-FFF2-40B4-BE49-F238E27FC236}">
                <a16:creationId xmlns:a16="http://schemas.microsoft.com/office/drawing/2014/main" id="{59FEE641-8917-26A1-9F73-1C6ED4FDD5B5}"/>
              </a:ext>
            </a:extLst>
          </p:cNvPr>
          <p:cNvSpPr txBox="1"/>
          <p:nvPr/>
        </p:nvSpPr>
        <p:spPr>
          <a:xfrm>
            <a:off x="183230" y="3331842"/>
            <a:ext cx="8853501" cy="2772297"/>
          </a:xfrm>
          <a:prstGeom prst="rect">
            <a:avLst/>
          </a:prstGeom>
          <a:noFill/>
        </p:spPr>
        <p:txBody>
          <a:bodyPr wrap="square">
            <a:spAutoFit/>
          </a:bodyPr>
          <a:lstStyle/>
          <a:p>
            <a:pPr>
              <a:lnSpc>
                <a:spcPct val="107000"/>
              </a:lnSpc>
              <a:spcAft>
                <a:spcPts val="800"/>
              </a:spcAft>
            </a:pPr>
            <a:r>
              <a:rPr lang="fr-FR" sz="1400" b="1" u="sng" dirty="0">
                <a:latin typeface="Calibri" panose="020F0502020204030204" pitchFamily="34" charset="0"/>
                <a:ea typeface="Calibri" panose="020F0502020204030204" pitchFamily="34" charset="0"/>
                <a:cs typeface="Times New Roman" panose="02020603050405020304" pitchFamily="18" charset="0"/>
              </a:rPr>
              <a:t>Le but est principalement de voir la partie mise en forme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400" b="1" dirty="0">
                <a:latin typeface="Calibri" panose="020F0502020204030204" pitchFamily="34" charset="0"/>
                <a:ea typeface="Calibri" panose="020F0502020204030204" pitchFamily="34" charset="0"/>
                <a:cs typeface="Times New Roman" panose="02020603050405020304" pitchFamily="18" charset="0"/>
              </a:rPr>
              <a:t>1 -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 Créer un formulaire via la transaction SFP, l</a:t>
            </a:r>
            <a:r>
              <a:rPr lang="fr-FR" sz="1400" b="1" dirty="0">
                <a:latin typeface="Calibri" panose="020F0502020204030204" pitchFamily="34" charset="0"/>
                <a:ea typeface="Calibri" panose="020F0502020204030204" pitchFamily="34" charset="0"/>
                <a:cs typeface="Times New Roman" panose="02020603050405020304" pitchFamily="18" charset="0"/>
              </a:rPr>
              <a:t>e nommer </a:t>
            </a:r>
            <a:r>
              <a:rPr lang="fr-FR" sz="1400" b="1" dirty="0" err="1">
                <a:latin typeface="Calibri" panose="020F0502020204030204" pitchFamily="34" charset="0"/>
                <a:ea typeface="Calibri" panose="020F0502020204030204" pitchFamily="34" charset="0"/>
                <a:cs typeface="Times New Roman" panose="02020603050405020304" pitchFamily="18" charset="0"/>
              </a:rPr>
              <a:t>ZADOBE_FORM+Trigramme</a:t>
            </a:r>
            <a:r>
              <a:rPr lang="fr-FR" sz="1400" b="1" dirty="0">
                <a:latin typeface="Calibri" panose="020F0502020204030204" pitchFamily="34" charset="0"/>
                <a:ea typeface="Calibri" panose="020F0502020204030204" pitchFamily="34" charset="0"/>
                <a:cs typeface="Times New Roman" panose="02020603050405020304" pitchFamily="18" charset="0"/>
              </a:rPr>
              <a:t> et lui associer l’interface existante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ZADOBE_DEMO_INTERFACE</a:t>
            </a:r>
          </a:p>
          <a:p>
            <a:pPr>
              <a:lnSpc>
                <a:spcPct val="107000"/>
              </a:lnSpc>
              <a:spcAft>
                <a:spcPts val="800"/>
              </a:spcAft>
            </a:pPr>
            <a:r>
              <a:rPr lang="fr-FR" sz="1400" b="1" dirty="0">
                <a:latin typeface="Calibri" panose="020F0502020204030204" pitchFamily="34" charset="0"/>
                <a:ea typeface="Calibri" panose="020F0502020204030204" pitchFamily="34" charset="0"/>
                <a:cs typeface="Times New Roman" panose="02020603050405020304" pitchFamily="18" charset="0"/>
              </a:rPr>
              <a:t>2 – Créer le contexte et la mise en forme afin d’obtenir le résultat visible sur le slide suivant</a:t>
            </a:r>
          </a:p>
          <a:p>
            <a:pPr>
              <a:lnSpc>
                <a:spcPct val="107000"/>
              </a:lnSpc>
              <a:spcAft>
                <a:spcPts val="800"/>
              </a:spcAft>
            </a:pPr>
            <a:r>
              <a:rPr lang="fr-FR" sz="1400" b="1" dirty="0">
                <a:latin typeface="Calibri" panose="020F0502020204030204" pitchFamily="34" charset="0"/>
                <a:ea typeface="Calibri" panose="020F0502020204030204" pitchFamily="34" charset="0"/>
                <a:cs typeface="Times New Roman" panose="02020603050405020304" pitchFamily="18" charset="0"/>
              </a:rPr>
              <a:t>3 – Pour tester, lancer le programme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ZADOBE_PROG_DEMO et saisir un n° de facture et le nom de votre formulaire puis exécuter</a:t>
            </a:r>
          </a:p>
          <a:p>
            <a:pPr>
              <a:lnSpc>
                <a:spcPct val="107000"/>
              </a:lnSpc>
              <a:spcAft>
                <a:spcPts val="800"/>
              </a:spcAft>
            </a:pPr>
            <a:endParaRPr lang="fr-FR"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Quelques infos utiles sont dispo sur le dernier slide</a:t>
            </a:r>
          </a:p>
          <a:p>
            <a:pPr indent="449580">
              <a:lnSpc>
                <a:spcPct val="107000"/>
              </a:lnSpc>
              <a:spcAft>
                <a:spcPts val="800"/>
              </a:spcAft>
            </a:pP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827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b="1" dirty="0"/>
              <a:t>Pratique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16</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pic>
        <p:nvPicPr>
          <p:cNvPr id="7" name="Image 6">
            <a:extLst>
              <a:ext uri="{FF2B5EF4-FFF2-40B4-BE49-F238E27FC236}">
                <a16:creationId xmlns:a16="http://schemas.microsoft.com/office/drawing/2014/main" id="{B9140298-5AE7-9C79-1C00-23AB38DC5691}"/>
              </a:ext>
            </a:extLst>
          </p:cNvPr>
          <p:cNvPicPr>
            <a:picLocks noChangeAspect="1"/>
          </p:cNvPicPr>
          <p:nvPr/>
        </p:nvPicPr>
        <p:blipFill>
          <a:blip r:embed="rId3"/>
          <a:stretch>
            <a:fillRect/>
          </a:stretch>
        </p:blipFill>
        <p:spPr>
          <a:xfrm>
            <a:off x="465042" y="944017"/>
            <a:ext cx="7805784" cy="5385785"/>
          </a:xfrm>
          <a:prstGeom prst="rect">
            <a:avLst/>
          </a:prstGeom>
        </p:spPr>
      </p:pic>
    </p:spTree>
    <p:extLst>
      <p:ext uri="{BB962C8B-B14F-4D97-AF65-F5344CB8AC3E}">
        <p14:creationId xmlns:p14="http://schemas.microsoft.com/office/powerpoint/2010/main" val="62745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b="1" dirty="0"/>
              <a:t>Pratique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17</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2" name="ZoneTexte 11">
            <a:extLst>
              <a:ext uri="{FF2B5EF4-FFF2-40B4-BE49-F238E27FC236}">
                <a16:creationId xmlns:a16="http://schemas.microsoft.com/office/drawing/2014/main" id="{12B64B8B-589D-5056-0C20-0D35CC62ABA9}"/>
              </a:ext>
            </a:extLst>
          </p:cNvPr>
          <p:cNvSpPr txBox="1"/>
          <p:nvPr/>
        </p:nvSpPr>
        <p:spPr>
          <a:xfrm>
            <a:off x="174597" y="1044203"/>
            <a:ext cx="2021139" cy="383823"/>
          </a:xfrm>
          <a:prstGeom prst="rect">
            <a:avLst/>
          </a:prstGeom>
          <a:noFill/>
        </p:spPr>
        <p:txBody>
          <a:bodyPr wrap="square">
            <a:spAutoFit/>
          </a:bodyPr>
          <a:lstStyle/>
          <a:p>
            <a:pPr algn="just">
              <a:lnSpc>
                <a:spcPct val="115000"/>
              </a:lnSpc>
              <a:spcBef>
                <a:spcPts val="1600"/>
              </a:spcBef>
              <a:spcAft>
                <a:spcPts val="400"/>
              </a:spcAft>
            </a:pPr>
            <a:r>
              <a:rPr lang="fr-FR" sz="1800" b="1" dirty="0">
                <a:solidFill>
                  <a:srgbClr val="3C78D8"/>
                </a:solidFill>
                <a:effectLst/>
                <a:latin typeface="Arial" panose="020B0604020202020204" pitchFamily="34" charset="0"/>
              </a:rPr>
              <a:t>Afficher un logo</a:t>
            </a:r>
            <a:endParaRPr lang="fr-FR" sz="1800" b="1" dirty="0">
              <a:solidFill>
                <a:srgbClr val="434343"/>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03F5922-9563-DA77-2245-C794216207E2}"/>
              </a:ext>
            </a:extLst>
          </p:cNvPr>
          <p:cNvSpPr txBox="1"/>
          <p:nvPr/>
        </p:nvSpPr>
        <p:spPr>
          <a:xfrm>
            <a:off x="182995" y="1408957"/>
            <a:ext cx="8853501" cy="3506857"/>
          </a:xfrm>
          <a:prstGeom prst="rect">
            <a:avLst/>
          </a:prstGeom>
          <a:noFill/>
        </p:spPr>
        <p:txBody>
          <a:bodyPr wrap="square">
            <a:spAutoFit/>
          </a:bodyPr>
          <a:lstStyle/>
          <a:p>
            <a:pPr>
              <a:lnSpc>
                <a:spcPct val="107000"/>
              </a:lnSpc>
              <a:spcAft>
                <a:spcPts val="800"/>
              </a:spcAft>
            </a:pPr>
            <a:r>
              <a:rPr lang="fr-FR" sz="1400" b="1" u="sng" dirty="0">
                <a:effectLst/>
                <a:latin typeface="Calibri" panose="020F0502020204030204" pitchFamily="34" charset="0"/>
                <a:ea typeface="Calibri" panose="020F0502020204030204" pitchFamily="34" charset="0"/>
                <a:cs typeface="Times New Roman" panose="02020603050405020304" pitchFamily="18" charset="0"/>
              </a:rPr>
              <a:t>Dans l’interface (déjà fait dans notre cas pratique)</a:t>
            </a:r>
            <a:r>
              <a:rPr lang="fr-FR" sz="1400" b="1"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pPr>
            <a:r>
              <a:rPr lang="fr-FR" sz="1200" dirty="0">
                <a:effectLst/>
                <a:latin typeface="+mj-lt"/>
                <a:ea typeface="Roboto" panose="02000000000000000000" pitchFamily="2" charset="0"/>
                <a:cs typeface="Roboto" panose="02000000000000000000" pitchFamily="2" charset="0"/>
              </a:rPr>
              <a:t>Ouvrir la partie “Données globales” dans l’arborescence et créer une variable globale “GV_LOGO” de type XSTRING.</a:t>
            </a:r>
            <a:endParaRPr lang="fr-FR" sz="1200" dirty="0">
              <a:effectLst/>
              <a:latin typeface="+mj-lt"/>
              <a:ea typeface="Arial" panose="020B0604020202020204" pitchFamily="34" charset="0"/>
            </a:endParaRPr>
          </a:p>
          <a:p>
            <a:pPr algn="just">
              <a:lnSpc>
                <a:spcPct val="115000"/>
              </a:lnSpc>
            </a:pPr>
            <a:r>
              <a:rPr lang="fr-FR" sz="1200" dirty="0">
                <a:effectLst/>
                <a:latin typeface="+mj-lt"/>
                <a:ea typeface="Roboto" panose="02000000000000000000" pitchFamily="2" charset="0"/>
                <a:cs typeface="Roboto" panose="02000000000000000000" pitchFamily="2" charset="0"/>
              </a:rPr>
              <a:t> Ouvrir “Initialisation du code” dans l’arborescence. Appeler la méthode </a:t>
            </a:r>
            <a:r>
              <a:rPr lang="fr-FR" sz="1200" dirty="0">
                <a:effectLst/>
                <a:highlight>
                  <a:srgbClr val="FFFFFF"/>
                </a:highlight>
                <a:latin typeface="+mj-lt"/>
                <a:ea typeface="Roboto" panose="02000000000000000000" pitchFamily="2" charset="0"/>
                <a:cs typeface="Roboto" panose="02000000000000000000" pitchFamily="2" charset="0"/>
              </a:rPr>
              <a:t>suivante avec le nom de l’image en SE78:</a:t>
            </a:r>
            <a:endParaRPr lang="fr-FR" sz="1200" dirty="0">
              <a:effectLst/>
              <a:latin typeface="+mj-lt"/>
              <a:ea typeface="Arial" panose="020B0604020202020204" pitchFamily="34" charset="0"/>
            </a:endParaRPr>
          </a:p>
          <a:p>
            <a:pPr algn="just">
              <a:lnSpc>
                <a:spcPct val="115000"/>
              </a:lnSpc>
            </a:pPr>
            <a:r>
              <a:rPr lang="fr-FR" sz="1200" dirty="0">
                <a:effectLst/>
                <a:latin typeface="+mj-lt"/>
                <a:ea typeface="Courier New" panose="02070309020205020404" pitchFamily="49" charset="0"/>
              </a:rPr>
              <a:t>CALL METHOD </a:t>
            </a:r>
            <a:r>
              <a:rPr lang="fr-FR" sz="1200" dirty="0" err="1">
                <a:effectLst/>
                <a:latin typeface="+mj-lt"/>
                <a:ea typeface="Courier New" panose="02070309020205020404" pitchFamily="49" charset="0"/>
              </a:rPr>
              <a:t>cl_ssf_xsf_utilities</a:t>
            </a:r>
            <a:r>
              <a:rPr lang="fr-FR" sz="1200" dirty="0">
                <a:effectLst/>
                <a:latin typeface="+mj-lt"/>
                <a:ea typeface="Courier New" panose="02070309020205020404" pitchFamily="49" charset="0"/>
              </a:rPr>
              <a:t>=&gt;</a:t>
            </a:r>
            <a:r>
              <a:rPr lang="fr-FR" sz="1200" dirty="0" err="1">
                <a:effectLst/>
                <a:latin typeface="+mj-lt"/>
                <a:ea typeface="Courier New" panose="02070309020205020404" pitchFamily="49" charset="0"/>
              </a:rPr>
              <a:t>get_bds_graphic_as_bmp</a:t>
            </a:r>
            <a:endParaRPr lang="fr-FR" sz="1200" dirty="0">
              <a:effectLst/>
              <a:latin typeface="+mj-lt"/>
              <a:ea typeface="Arial" panose="020B0604020202020204" pitchFamily="34" charset="0"/>
            </a:endParaRPr>
          </a:p>
          <a:p>
            <a:pPr algn="just">
              <a:lnSpc>
                <a:spcPct val="115000"/>
              </a:lnSpc>
            </a:pPr>
            <a:endParaRPr lang="fr-FR" sz="1200" dirty="0">
              <a:latin typeface="+mj-lt"/>
              <a:ea typeface="Arial" panose="020B0604020202020204" pitchFamily="34" charset="0"/>
            </a:endParaRPr>
          </a:p>
          <a:p>
            <a:pPr>
              <a:lnSpc>
                <a:spcPct val="107000"/>
              </a:lnSpc>
              <a:spcAft>
                <a:spcPts val="800"/>
              </a:spcAft>
            </a:pPr>
            <a:r>
              <a:rPr lang="fr-FR" sz="1400" b="1" u="sng" dirty="0">
                <a:latin typeface="Calibri" panose="020F0502020204030204" pitchFamily="34" charset="0"/>
                <a:cs typeface="Times New Roman" panose="02020603050405020304" pitchFamily="18" charset="0"/>
              </a:rPr>
              <a:t>Dans le formulaire :</a:t>
            </a:r>
          </a:p>
          <a:p>
            <a:pPr algn="just">
              <a:lnSpc>
                <a:spcPct val="115000"/>
              </a:lnSpc>
            </a:pPr>
            <a:r>
              <a:rPr lang="fr-FR" sz="1200" dirty="0">
                <a:solidFill>
                  <a:srgbClr val="222222"/>
                </a:solidFill>
                <a:effectLst/>
                <a:latin typeface="+mj-lt"/>
                <a:ea typeface="Roboto" panose="02000000000000000000" pitchFamily="2" charset="0"/>
                <a:cs typeface="Roboto" panose="02000000000000000000" pitchFamily="2" charset="0"/>
              </a:rPr>
              <a:t>Dans le contexte du formulaire, rafraîchir l’arborescence. Créer dans le contexte un objet graphique (clic droit sur le dossier / Créer / Graphique) et renseigner les propriétés comme ci-contre :</a:t>
            </a:r>
          </a:p>
          <a:p>
            <a:pPr algn="just">
              <a:lnSpc>
                <a:spcPct val="115000"/>
              </a:lnSpc>
            </a:pPr>
            <a:endParaRPr lang="fr-FR" sz="1200" dirty="0">
              <a:solidFill>
                <a:srgbClr val="222222"/>
              </a:solidFill>
              <a:latin typeface="+mj-lt"/>
              <a:ea typeface="Roboto" panose="02000000000000000000" pitchFamily="2" charset="0"/>
            </a:endParaRPr>
          </a:p>
          <a:p>
            <a:pPr algn="just">
              <a:lnSpc>
                <a:spcPct val="115000"/>
              </a:lnSpc>
            </a:pPr>
            <a:endParaRPr lang="fr-FR" sz="1200" dirty="0">
              <a:solidFill>
                <a:srgbClr val="222222"/>
              </a:solidFill>
              <a:effectLst/>
              <a:latin typeface="+mj-lt"/>
              <a:ea typeface="Roboto" panose="02000000000000000000" pitchFamily="2" charset="0"/>
            </a:endParaRPr>
          </a:p>
          <a:p>
            <a:pPr algn="just">
              <a:lnSpc>
                <a:spcPct val="115000"/>
              </a:lnSpc>
            </a:pPr>
            <a:r>
              <a:rPr lang="fr-FR" sz="1200" dirty="0">
                <a:solidFill>
                  <a:srgbClr val="222222"/>
                </a:solidFill>
                <a:latin typeface="+mj-lt"/>
                <a:ea typeface="Roboto" panose="02000000000000000000" pitchFamily="2" charset="0"/>
              </a:rPr>
              <a:t>Dans la mise en forme (</a:t>
            </a:r>
            <a:r>
              <a:rPr lang="fr-FR" sz="1200" dirty="0" err="1">
                <a:solidFill>
                  <a:srgbClr val="222222"/>
                </a:solidFill>
                <a:latin typeface="+mj-lt"/>
                <a:ea typeface="Roboto" panose="02000000000000000000" pitchFamily="2" charset="0"/>
              </a:rPr>
              <a:t>MeF</a:t>
            </a:r>
            <a:r>
              <a:rPr lang="fr-FR" sz="1200" dirty="0">
                <a:solidFill>
                  <a:srgbClr val="222222"/>
                </a:solidFill>
                <a:latin typeface="+mj-lt"/>
                <a:ea typeface="Roboto" panose="02000000000000000000" pitchFamily="2" charset="0"/>
              </a:rPr>
              <a:t>) </a:t>
            </a:r>
            <a:endParaRPr lang="fr-FR" sz="1200" dirty="0">
              <a:effectLst/>
              <a:latin typeface="+mj-lt"/>
              <a:ea typeface="Arial" panose="020B0604020202020204" pitchFamily="34" charset="0"/>
            </a:endParaRPr>
          </a:p>
          <a:p>
            <a:pPr algn="just">
              <a:lnSpc>
                <a:spcPct val="115000"/>
              </a:lnSpc>
            </a:pPr>
            <a:r>
              <a:rPr lang="fr-FR" sz="1200" dirty="0">
                <a:solidFill>
                  <a:srgbClr val="222222"/>
                </a:solidFill>
                <a:latin typeface="+mj-lt"/>
                <a:ea typeface="Roboto" panose="02000000000000000000" pitchFamily="2" charset="0"/>
              </a:rPr>
              <a:t>Créer un sous formulaire, puis créer dans ce sous formulaire un objet </a:t>
            </a:r>
          </a:p>
          <a:p>
            <a:pPr algn="just">
              <a:lnSpc>
                <a:spcPct val="115000"/>
              </a:lnSpc>
            </a:pPr>
            <a:r>
              <a:rPr lang="fr-FR" sz="1200" dirty="0">
                <a:solidFill>
                  <a:srgbClr val="222222"/>
                </a:solidFill>
                <a:latin typeface="+mj-lt"/>
                <a:ea typeface="Roboto" panose="02000000000000000000" pitchFamily="2" charset="0"/>
              </a:rPr>
              <a:t>“Champ d’image”. Dans l’onglet “Liaison” de l’objet, lier l’objet “GRAPHIC” </a:t>
            </a:r>
          </a:p>
          <a:p>
            <a:pPr algn="just">
              <a:lnSpc>
                <a:spcPct val="115000"/>
              </a:lnSpc>
            </a:pPr>
            <a:r>
              <a:rPr lang="fr-FR" sz="1200" dirty="0">
                <a:solidFill>
                  <a:srgbClr val="222222"/>
                </a:solidFill>
                <a:latin typeface="+mj-lt"/>
                <a:ea typeface="Roboto" panose="02000000000000000000" pitchFamily="2" charset="0"/>
              </a:rPr>
              <a:t>créé précédemment.  (le logo doit apparaître en aperçu  si tout est ok,</a:t>
            </a:r>
          </a:p>
          <a:p>
            <a:pPr algn="just">
              <a:lnSpc>
                <a:spcPct val="115000"/>
              </a:lnSpc>
            </a:pPr>
            <a:r>
              <a:rPr lang="fr-FR" sz="1200" dirty="0">
                <a:solidFill>
                  <a:srgbClr val="222222"/>
                </a:solidFill>
                <a:latin typeface="+mj-lt"/>
                <a:ea typeface="Roboto" panose="02000000000000000000" pitchFamily="2" charset="0"/>
              </a:rPr>
              <a:t> </a:t>
            </a:r>
          </a:p>
        </p:txBody>
      </p:sp>
      <p:pic>
        <p:nvPicPr>
          <p:cNvPr id="15" name="image2.png">
            <a:extLst>
              <a:ext uri="{FF2B5EF4-FFF2-40B4-BE49-F238E27FC236}">
                <a16:creationId xmlns:a16="http://schemas.microsoft.com/office/drawing/2014/main" id="{6879C4A2-1134-0067-8DD6-DC7EACB023D6}"/>
              </a:ext>
            </a:extLst>
          </p:cNvPr>
          <p:cNvPicPr/>
          <p:nvPr/>
        </p:nvPicPr>
        <p:blipFill rotWithShape="1">
          <a:blip r:embed="rId3"/>
          <a:srcRect l="44974" t="43303"/>
          <a:stretch/>
        </p:blipFill>
        <p:spPr>
          <a:xfrm>
            <a:off x="4932041" y="3276242"/>
            <a:ext cx="4012962" cy="2457013"/>
          </a:xfrm>
          <a:prstGeom prst="rect">
            <a:avLst/>
          </a:prstGeom>
          <a:ln/>
        </p:spPr>
      </p:pic>
    </p:spTree>
    <p:extLst>
      <p:ext uri="{BB962C8B-B14F-4D97-AF65-F5344CB8AC3E}">
        <p14:creationId xmlns:p14="http://schemas.microsoft.com/office/powerpoint/2010/main" val="346173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b="1" dirty="0"/>
              <a:t>Pratique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18</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2" name="ZoneTexte 11">
            <a:extLst>
              <a:ext uri="{FF2B5EF4-FFF2-40B4-BE49-F238E27FC236}">
                <a16:creationId xmlns:a16="http://schemas.microsoft.com/office/drawing/2014/main" id="{12B64B8B-589D-5056-0C20-0D35CC62ABA9}"/>
              </a:ext>
            </a:extLst>
          </p:cNvPr>
          <p:cNvSpPr txBox="1"/>
          <p:nvPr/>
        </p:nvSpPr>
        <p:spPr>
          <a:xfrm>
            <a:off x="174597" y="1044203"/>
            <a:ext cx="3173267" cy="383823"/>
          </a:xfrm>
          <a:prstGeom prst="rect">
            <a:avLst/>
          </a:prstGeom>
          <a:noFill/>
        </p:spPr>
        <p:txBody>
          <a:bodyPr wrap="square">
            <a:spAutoFit/>
          </a:bodyPr>
          <a:lstStyle/>
          <a:p>
            <a:pPr algn="just">
              <a:lnSpc>
                <a:spcPct val="115000"/>
              </a:lnSpc>
              <a:spcBef>
                <a:spcPts val="1600"/>
              </a:spcBef>
              <a:spcAft>
                <a:spcPts val="400"/>
              </a:spcAft>
            </a:pPr>
            <a:r>
              <a:rPr lang="fr-FR" sz="1800" b="1" dirty="0">
                <a:solidFill>
                  <a:srgbClr val="3C78D8"/>
                </a:solidFill>
                <a:effectLst/>
                <a:latin typeface="Arial" panose="020B0604020202020204" pitchFamily="34" charset="0"/>
              </a:rPr>
              <a:t>Afficher un texte standard</a:t>
            </a:r>
            <a:endParaRPr lang="fr-FR" sz="1800" b="1" dirty="0">
              <a:solidFill>
                <a:srgbClr val="434343"/>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03F5922-9563-DA77-2245-C794216207E2}"/>
              </a:ext>
            </a:extLst>
          </p:cNvPr>
          <p:cNvSpPr txBox="1"/>
          <p:nvPr/>
        </p:nvSpPr>
        <p:spPr>
          <a:xfrm>
            <a:off x="182995" y="1408957"/>
            <a:ext cx="8853501" cy="837730"/>
          </a:xfrm>
          <a:prstGeom prst="rect">
            <a:avLst/>
          </a:prstGeom>
          <a:noFill/>
        </p:spPr>
        <p:txBody>
          <a:bodyPr wrap="square">
            <a:spAutoFit/>
          </a:bodyPr>
          <a:lstStyle/>
          <a:p>
            <a:pPr>
              <a:lnSpc>
                <a:spcPct val="107000"/>
              </a:lnSpc>
              <a:spcAft>
                <a:spcPts val="800"/>
              </a:spcAft>
            </a:pPr>
            <a:r>
              <a:rPr lang="fr-FR" sz="1400" b="1" u="sng" dirty="0">
                <a:latin typeface="Calibri" panose="020F0502020204030204" pitchFamily="34" charset="0"/>
                <a:cs typeface="Times New Roman" panose="02020603050405020304" pitchFamily="18" charset="0"/>
              </a:rPr>
              <a:t>Dans le formulaire :</a:t>
            </a:r>
          </a:p>
          <a:p>
            <a:pPr algn="just">
              <a:lnSpc>
                <a:spcPct val="115000"/>
              </a:lnSpc>
            </a:pPr>
            <a:r>
              <a:rPr lang="fr-FR" sz="1200" dirty="0">
                <a:solidFill>
                  <a:srgbClr val="222222"/>
                </a:solidFill>
                <a:effectLst/>
                <a:latin typeface="+mj-lt"/>
                <a:ea typeface="Roboto" panose="02000000000000000000" pitchFamily="2" charset="0"/>
                <a:cs typeface="Roboto" panose="02000000000000000000" pitchFamily="2" charset="0"/>
              </a:rPr>
              <a:t>Dans le contexte du formulaire, rafraîchir l’arborescence. Créer dans le contexte un objet </a:t>
            </a:r>
            <a:r>
              <a:rPr lang="fr-FR" sz="1200" dirty="0" err="1">
                <a:solidFill>
                  <a:srgbClr val="222222"/>
                </a:solidFill>
                <a:effectLst/>
                <a:latin typeface="+mj-lt"/>
                <a:ea typeface="Roboto" panose="02000000000000000000" pitchFamily="2" charset="0"/>
                <a:cs typeface="Roboto" panose="02000000000000000000" pitchFamily="2" charset="0"/>
              </a:rPr>
              <a:t>text</a:t>
            </a:r>
            <a:r>
              <a:rPr lang="fr-FR" sz="1200" dirty="0">
                <a:solidFill>
                  <a:srgbClr val="222222"/>
                </a:solidFill>
                <a:effectLst/>
                <a:latin typeface="+mj-lt"/>
                <a:ea typeface="Roboto" panose="02000000000000000000" pitchFamily="2" charset="0"/>
                <a:cs typeface="Roboto" panose="02000000000000000000" pitchFamily="2" charset="0"/>
              </a:rPr>
              <a:t> (clic droit sur le dossier / Créer / Texte) et renseigner les propriétés comme ci-contre :</a:t>
            </a:r>
            <a:endParaRPr lang="fr-FR" sz="1200" dirty="0">
              <a:solidFill>
                <a:srgbClr val="222222"/>
              </a:solidFill>
              <a:effectLst/>
              <a:latin typeface="+mj-lt"/>
              <a:ea typeface="Roboto" panose="02000000000000000000" pitchFamily="2" charset="0"/>
            </a:endParaRPr>
          </a:p>
        </p:txBody>
      </p:sp>
      <p:sp>
        <p:nvSpPr>
          <p:cNvPr id="11" name="ZoneTexte 10">
            <a:extLst>
              <a:ext uri="{FF2B5EF4-FFF2-40B4-BE49-F238E27FC236}">
                <a16:creationId xmlns:a16="http://schemas.microsoft.com/office/drawing/2014/main" id="{3F4415CE-1913-33EF-26D4-2201E2DD0665}"/>
              </a:ext>
            </a:extLst>
          </p:cNvPr>
          <p:cNvSpPr txBox="1"/>
          <p:nvPr/>
        </p:nvSpPr>
        <p:spPr>
          <a:xfrm>
            <a:off x="217257" y="2419529"/>
            <a:ext cx="4210728" cy="2917209"/>
          </a:xfrm>
          <a:prstGeom prst="rect">
            <a:avLst/>
          </a:prstGeom>
          <a:noFill/>
        </p:spPr>
        <p:txBody>
          <a:bodyPr wrap="square">
            <a:spAutoFit/>
          </a:bodyPr>
          <a:lstStyle/>
          <a:p>
            <a:pPr>
              <a:lnSpc>
                <a:spcPct val="107000"/>
              </a:lnSpc>
              <a:spcAft>
                <a:spcPts val="800"/>
              </a:spcAft>
            </a:pPr>
            <a:r>
              <a:rPr lang="fr-FR" sz="1200" dirty="0">
                <a:solidFill>
                  <a:srgbClr val="222222"/>
                </a:solidFill>
                <a:latin typeface="+mj-lt"/>
                <a:ea typeface="Roboto" panose="02000000000000000000" pitchFamily="2" charset="0"/>
              </a:rPr>
              <a:t>Renseigner les informations du texte à afficher (mêmes paramètres d’entrée que l’illustre module fonction READ_TEXT).</a:t>
            </a:r>
          </a:p>
          <a:p>
            <a:pPr>
              <a:lnSpc>
                <a:spcPct val="107000"/>
              </a:lnSpc>
              <a:spcAft>
                <a:spcPts val="800"/>
              </a:spcAft>
            </a:pPr>
            <a:endParaRPr lang="fr-FR" sz="1200" dirty="0">
              <a:solidFill>
                <a:srgbClr val="222222"/>
              </a:solidFill>
              <a:latin typeface="+mj-lt"/>
              <a:ea typeface="Roboto" panose="02000000000000000000" pitchFamily="2" charset="0"/>
            </a:endParaRPr>
          </a:p>
          <a:p>
            <a:pPr algn="just">
              <a:lnSpc>
                <a:spcPct val="115000"/>
              </a:lnSpc>
            </a:pPr>
            <a:r>
              <a:rPr lang="fr-FR" sz="1200" dirty="0">
                <a:solidFill>
                  <a:srgbClr val="222222"/>
                </a:solidFill>
                <a:latin typeface="+mj-lt"/>
                <a:ea typeface="Roboto" panose="02000000000000000000" pitchFamily="2" charset="0"/>
              </a:rPr>
              <a:t>Dans la mise en forme (</a:t>
            </a:r>
            <a:r>
              <a:rPr lang="fr-FR" sz="1200" dirty="0" err="1">
                <a:solidFill>
                  <a:srgbClr val="222222"/>
                </a:solidFill>
                <a:latin typeface="+mj-lt"/>
                <a:ea typeface="Roboto" panose="02000000000000000000" pitchFamily="2" charset="0"/>
              </a:rPr>
              <a:t>MeF</a:t>
            </a:r>
            <a:r>
              <a:rPr lang="fr-FR" sz="1200" dirty="0">
                <a:solidFill>
                  <a:srgbClr val="222222"/>
                </a:solidFill>
                <a:latin typeface="+mj-lt"/>
                <a:ea typeface="Roboto" panose="02000000000000000000" pitchFamily="2" charset="0"/>
              </a:rPr>
              <a:t>)  créer un sous formulaire distribué et un champ de texte en sélectionnant l’option “Texte enrichi” utilisé pour les textes standards entre autres.</a:t>
            </a:r>
          </a:p>
          <a:p>
            <a:pPr>
              <a:lnSpc>
                <a:spcPct val="107000"/>
              </a:lnSpc>
              <a:spcAft>
                <a:spcPts val="800"/>
              </a:spcAft>
            </a:pPr>
            <a:endParaRPr lang="fr-FR" sz="1200" dirty="0">
              <a:solidFill>
                <a:srgbClr val="222222"/>
              </a:solidFill>
              <a:latin typeface="+mj-lt"/>
              <a:ea typeface="Roboto" panose="02000000000000000000" pitchFamily="2" charset="0"/>
            </a:endParaRPr>
          </a:p>
          <a:p>
            <a:pPr>
              <a:lnSpc>
                <a:spcPct val="107000"/>
              </a:lnSpc>
              <a:spcAft>
                <a:spcPts val="800"/>
              </a:spcAft>
            </a:pPr>
            <a:endParaRPr lang="fr-FR" sz="1200" dirty="0">
              <a:solidFill>
                <a:srgbClr val="222222"/>
              </a:solidFill>
              <a:latin typeface="+mj-lt"/>
              <a:ea typeface="Roboto" panose="02000000000000000000" pitchFamily="2" charset="0"/>
            </a:endParaRPr>
          </a:p>
          <a:p>
            <a:pPr>
              <a:lnSpc>
                <a:spcPct val="107000"/>
              </a:lnSpc>
              <a:spcAft>
                <a:spcPts val="800"/>
              </a:spcAft>
            </a:pPr>
            <a:endParaRPr lang="fr-FR" sz="1200" dirty="0">
              <a:solidFill>
                <a:srgbClr val="222222"/>
              </a:solidFill>
              <a:latin typeface="+mj-lt"/>
              <a:ea typeface="Roboto" panose="02000000000000000000" pitchFamily="2" charset="0"/>
            </a:endParaRPr>
          </a:p>
          <a:p>
            <a:pPr>
              <a:lnSpc>
                <a:spcPct val="107000"/>
              </a:lnSpc>
              <a:spcAft>
                <a:spcPts val="800"/>
              </a:spcAft>
            </a:pPr>
            <a:endParaRPr lang="fr-FR" sz="1200" dirty="0">
              <a:solidFill>
                <a:srgbClr val="222222"/>
              </a:solidFill>
              <a:latin typeface="+mj-lt"/>
              <a:ea typeface="Roboto" panose="02000000000000000000" pitchFamily="2" charset="0"/>
            </a:endParaRPr>
          </a:p>
          <a:p>
            <a:pPr>
              <a:lnSpc>
                <a:spcPct val="107000"/>
              </a:lnSpc>
              <a:spcAft>
                <a:spcPts val="800"/>
              </a:spcAft>
            </a:pPr>
            <a:endParaRPr lang="fr-FR" sz="1200" dirty="0">
              <a:solidFill>
                <a:srgbClr val="222222"/>
              </a:solidFill>
              <a:latin typeface="+mj-lt"/>
              <a:ea typeface="Roboto" panose="02000000000000000000" pitchFamily="2" charset="0"/>
            </a:endParaRPr>
          </a:p>
        </p:txBody>
      </p:sp>
      <p:pic>
        <p:nvPicPr>
          <p:cNvPr id="7" name="Image 6">
            <a:extLst>
              <a:ext uri="{FF2B5EF4-FFF2-40B4-BE49-F238E27FC236}">
                <a16:creationId xmlns:a16="http://schemas.microsoft.com/office/drawing/2014/main" id="{1876338A-4617-ABB9-76B3-058667B98B64}"/>
              </a:ext>
            </a:extLst>
          </p:cNvPr>
          <p:cNvPicPr>
            <a:picLocks noChangeAspect="1"/>
          </p:cNvPicPr>
          <p:nvPr/>
        </p:nvPicPr>
        <p:blipFill>
          <a:blip r:embed="rId3"/>
          <a:stretch>
            <a:fillRect/>
          </a:stretch>
        </p:blipFill>
        <p:spPr>
          <a:xfrm>
            <a:off x="4609745" y="2094340"/>
            <a:ext cx="4410075" cy="2914650"/>
          </a:xfrm>
          <a:prstGeom prst="rect">
            <a:avLst/>
          </a:prstGeom>
        </p:spPr>
      </p:pic>
      <p:pic>
        <p:nvPicPr>
          <p:cNvPr id="16" name="image3.png">
            <a:extLst>
              <a:ext uri="{FF2B5EF4-FFF2-40B4-BE49-F238E27FC236}">
                <a16:creationId xmlns:a16="http://schemas.microsoft.com/office/drawing/2014/main" id="{C8502E0F-5A4F-BE4E-7B0F-4A7BA39B79B9}"/>
              </a:ext>
            </a:extLst>
          </p:cNvPr>
          <p:cNvPicPr/>
          <p:nvPr/>
        </p:nvPicPr>
        <p:blipFill rotWithShape="1">
          <a:blip r:embed="rId4"/>
          <a:srcRect l="75263" t="9027" b="37891"/>
          <a:stretch/>
        </p:blipFill>
        <p:spPr>
          <a:xfrm>
            <a:off x="184260" y="3937652"/>
            <a:ext cx="3297485" cy="2227652"/>
          </a:xfrm>
          <a:prstGeom prst="rect">
            <a:avLst/>
          </a:prstGeom>
          <a:ln/>
        </p:spPr>
      </p:pic>
    </p:spTree>
    <p:extLst>
      <p:ext uri="{BB962C8B-B14F-4D97-AF65-F5344CB8AC3E}">
        <p14:creationId xmlns:p14="http://schemas.microsoft.com/office/powerpoint/2010/main" val="85259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endParaRPr lang="fr-FR"/>
          </a:p>
        </p:txBody>
      </p:sp>
      <p:graphicFrame>
        <p:nvGraphicFramePr>
          <p:cNvPr id="3" name="Diagramme 2"/>
          <p:cNvGraphicFramePr/>
          <p:nvPr>
            <p:extLst>
              <p:ext uri="{D42A27DB-BD31-4B8C-83A1-F6EECF244321}">
                <p14:modId xmlns:p14="http://schemas.microsoft.com/office/powerpoint/2010/main" val="523622921"/>
              </p:ext>
            </p:extLst>
          </p:nvPr>
        </p:nvGraphicFramePr>
        <p:xfrm>
          <a:off x="899592" y="2024168"/>
          <a:ext cx="7275040" cy="4357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018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Présentation générale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3</a:t>
            </a:fld>
            <a:endParaRPr lang="fr-FR"/>
          </a:p>
        </p:txBody>
      </p:sp>
      <p:sp>
        <p:nvSpPr>
          <p:cNvPr id="7" name="Sous-titre 2">
            <a:extLst>
              <a:ext uri="{FF2B5EF4-FFF2-40B4-BE49-F238E27FC236}">
                <a16:creationId xmlns:a16="http://schemas.microsoft.com/office/drawing/2014/main" id="{A7BDB870-B605-9807-831E-F57FCED870D5}"/>
              </a:ext>
            </a:extLst>
          </p:cNvPr>
          <p:cNvSpPr txBox="1">
            <a:spLocks/>
          </p:cNvSpPr>
          <p:nvPr/>
        </p:nvSpPr>
        <p:spPr>
          <a:xfrm>
            <a:off x="457200" y="1535112"/>
            <a:ext cx="4040188" cy="1142999"/>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fr-FR" sz="1400" b="1" dirty="0">
                <a:latin typeface="+mj-lt"/>
              </a:rPr>
              <a:t>La création de formulaire Adobe se fait via la transaction </a:t>
            </a:r>
            <a:r>
              <a:rPr lang="fr-FR" sz="1400" b="1" dirty="0">
                <a:latin typeface="+mj-lt"/>
                <a:cs typeface="Times New Roman" panose="02020603050405020304" pitchFamily="18" charset="0"/>
              </a:rPr>
              <a:t>SFP</a:t>
            </a:r>
            <a:r>
              <a:rPr lang="fr-FR" sz="1400" b="1" dirty="0">
                <a:latin typeface="+mj-lt"/>
              </a:rPr>
              <a:t> (Smart </a:t>
            </a:r>
            <a:r>
              <a:rPr lang="fr-FR" sz="1400" b="1" dirty="0" err="1">
                <a:latin typeface="+mj-lt"/>
              </a:rPr>
              <a:t>Form</a:t>
            </a:r>
            <a:r>
              <a:rPr lang="fr-FR" sz="1400" b="1" dirty="0">
                <a:latin typeface="+mj-lt"/>
              </a:rPr>
              <a:t> PDF) disponible après installation du composant Adobe Livecycle Manager et activation du Serveur ADS (Adobe Document Services) </a:t>
            </a:r>
          </a:p>
        </p:txBody>
      </p:sp>
      <p:pic>
        <p:nvPicPr>
          <p:cNvPr id="8" name="Image 7" descr="Une image contenant texte&#10;&#10;Description générée automatiquement">
            <a:extLst>
              <a:ext uri="{FF2B5EF4-FFF2-40B4-BE49-F238E27FC236}">
                <a16:creationId xmlns:a16="http://schemas.microsoft.com/office/drawing/2014/main" id="{04EA7971-19DF-E33F-0AF6-19C3E02FE5D2}"/>
              </a:ext>
            </a:extLst>
          </p:cNvPr>
          <p:cNvPicPr>
            <a:picLocks noChangeAspect="1"/>
          </p:cNvPicPr>
          <p:nvPr/>
        </p:nvPicPr>
        <p:blipFill>
          <a:blip r:embed="rId2"/>
          <a:stretch>
            <a:fillRect/>
          </a:stretch>
        </p:blipFill>
        <p:spPr>
          <a:xfrm>
            <a:off x="513062" y="2780928"/>
            <a:ext cx="4040188" cy="2445612"/>
          </a:xfrm>
          <a:prstGeom prst="rect">
            <a:avLst/>
          </a:prstGeom>
          <a:noFill/>
        </p:spPr>
      </p:pic>
      <p:sp>
        <p:nvSpPr>
          <p:cNvPr id="9" name="Content Placeholder 5">
            <a:extLst>
              <a:ext uri="{FF2B5EF4-FFF2-40B4-BE49-F238E27FC236}">
                <a16:creationId xmlns:a16="http://schemas.microsoft.com/office/drawing/2014/main" id="{C2A9445F-4DBC-A12A-3DB4-3493B5E7F979}"/>
              </a:ext>
            </a:extLst>
          </p:cNvPr>
          <p:cNvSpPr txBox="1">
            <a:spLocks/>
          </p:cNvSpPr>
          <p:nvPr/>
        </p:nvSpPr>
        <p:spPr>
          <a:xfrm>
            <a:off x="4788024" y="1840157"/>
            <a:ext cx="4041775" cy="3951288"/>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7000"/>
              </a:lnSpc>
              <a:spcAft>
                <a:spcPts val="800"/>
              </a:spcAft>
              <a:buFont typeface="Arial"/>
              <a:buNone/>
            </a:pPr>
            <a:r>
              <a:rPr lang="fr-FR" sz="1600" b="1" dirty="0">
                <a:latin typeface="Calibri" panose="020F0502020204030204" pitchFamily="34" charset="0"/>
                <a:ea typeface="Calibri" panose="020F0502020204030204" pitchFamily="34" charset="0"/>
                <a:cs typeface="Times New Roman" panose="02020603050405020304" pitchFamily="18" charset="0"/>
              </a:rPr>
              <a:t>L'impression est réalisée via un programme d'impression qui comporte 4 étapes principales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latin typeface="Calibri" panose="020F0502020204030204" pitchFamily="34" charset="0"/>
                <a:ea typeface="Calibri" panose="020F0502020204030204" pitchFamily="34" charset="0"/>
                <a:cs typeface="Times New Roman" panose="02020603050405020304" pitchFamily="18" charset="0"/>
              </a:rPr>
              <a:t>Ouverture d'un JOB : </a:t>
            </a:r>
            <a:r>
              <a:rPr lang="fr-FR" sz="1800" dirty="0">
                <a:solidFill>
                  <a:srgbClr val="0000FF"/>
                </a:solidFill>
                <a:latin typeface="Courier New" panose="02070309020205020404" pitchFamily="49" charset="0"/>
                <a:ea typeface="Calibri" panose="020F0502020204030204" pitchFamily="34" charset="0"/>
                <a:cs typeface="Courier New" panose="02070309020205020404" pitchFamily="49" charset="0"/>
              </a:rPr>
              <a:t>CALL FUNCTION </a:t>
            </a:r>
            <a:r>
              <a:rPr lang="fr-FR" sz="1800" dirty="0">
                <a:solidFill>
                  <a:srgbClr val="4DA619"/>
                </a:solidFill>
                <a:latin typeface="Courier New" panose="02070309020205020404" pitchFamily="49" charset="0"/>
                <a:ea typeface="Calibri" panose="020F0502020204030204" pitchFamily="34" charset="0"/>
                <a:cs typeface="Courier New" panose="02070309020205020404" pitchFamily="49" charset="0"/>
              </a:rPr>
              <a:t>'FP_JOB_OPEN'</a:t>
            </a:r>
            <a:endParaRPr lang="fr-FR"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latin typeface="Calibri" panose="020F0502020204030204" pitchFamily="34" charset="0"/>
                <a:ea typeface="Calibri" panose="020F0502020204030204" pitchFamily="34" charset="0"/>
                <a:cs typeface="Times New Roman" panose="02020603050405020304" pitchFamily="18" charset="0"/>
              </a:rPr>
              <a:t>Récupération du MF associé au formulaire :</a:t>
            </a:r>
            <a:r>
              <a:rPr lang="fr-FR"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fr-FR" sz="1800" dirty="0">
                <a:solidFill>
                  <a:srgbClr val="0000FF"/>
                </a:solidFill>
                <a:latin typeface="Courier New" panose="02070309020205020404" pitchFamily="49" charset="0"/>
                <a:ea typeface="Calibri" panose="020F0502020204030204" pitchFamily="34" charset="0"/>
                <a:cs typeface="Courier New" panose="02070309020205020404" pitchFamily="49" charset="0"/>
              </a:rPr>
              <a:t>CALL FUNCTION </a:t>
            </a:r>
            <a:r>
              <a:rPr lang="fr-FR" sz="1800" dirty="0">
                <a:solidFill>
                  <a:srgbClr val="4DA619"/>
                </a:solidFill>
                <a:latin typeface="Courier New" panose="02070309020205020404" pitchFamily="49" charset="0"/>
                <a:ea typeface="Calibri" panose="020F0502020204030204" pitchFamily="34" charset="0"/>
                <a:cs typeface="Courier New" panose="02070309020205020404" pitchFamily="49" charset="0"/>
              </a:rPr>
              <a:t>'FP_FUNCTION_MODULE_NAME'</a:t>
            </a:r>
            <a:endParaRPr lang="fr-FR"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latin typeface="Calibri" panose="020F0502020204030204" pitchFamily="34" charset="0"/>
                <a:ea typeface="Calibri" panose="020F0502020204030204" pitchFamily="34" charset="0"/>
                <a:cs typeface="Times New Roman" panose="02020603050405020304" pitchFamily="18" charset="0"/>
              </a:rPr>
              <a:t>Appel de ce MF :</a:t>
            </a:r>
            <a:r>
              <a:rPr lang="fr-FR" sz="1800" dirty="0">
                <a:solidFill>
                  <a:srgbClr val="4DA619"/>
                </a:solidFill>
                <a:latin typeface="Courier New" panose="02070309020205020404" pitchFamily="49" charset="0"/>
                <a:ea typeface="Calibri" panose="020F0502020204030204" pitchFamily="34" charset="0"/>
                <a:cs typeface="Courier New" panose="02070309020205020404" pitchFamily="49" charset="0"/>
              </a:rPr>
              <a:t> </a:t>
            </a:r>
          </a:p>
          <a:p>
            <a:pPr>
              <a:lnSpc>
                <a:spcPct val="107000"/>
              </a:lnSpc>
              <a:spcAft>
                <a:spcPts val="800"/>
              </a:spcAft>
            </a:pPr>
            <a:r>
              <a:rPr lang="fr-FR" sz="1800" dirty="0">
                <a:solidFill>
                  <a:srgbClr val="0000FF"/>
                </a:solidFill>
                <a:latin typeface="Courier New" panose="02070309020205020404" pitchFamily="49" charset="0"/>
                <a:ea typeface="Calibri" panose="020F0502020204030204" pitchFamily="34" charset="0"/>
                <a:cs typeface="Courier New" panose="02070309020205020404" pitchFamily="49" charset="0"/>
              </a:rPr>
              <a:t>CALL FUNCTION </a:t>
            </a:r>
            <a:r>
              <a:rPr lang="fr-FR"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&lt;nom du MF trouvé à l’étape précédente&gt;</a:t>
            </a:r>
            <a:endParaRPr lang="fr-FR"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latin typeface="Calibri" panose="020F0502020204030204" pitchFamily="34" charset="0"/>
                <a:ea typeface="Calibri" panose="020F0502020204030204" pitchFamily="34" charset="0"/>
                <a:cs typeface="Times New Roman" panose="02020603050405020304" pitchFamily="18" charset="0"/>
              </a:rPr>
              <a:t>Fermeture du job :  </a:t>
            </a:r>
            <a:r>
              <a:rPr lang="fr-FR" sz="1800" dirty="0">
                <a:solidFill>
                  <a:srgbClr val="0000FF"/>
                </a:solidFill>
                <a:latin typeface="Courier New" panose="02070309020205020404" pitchFamily="49" charset="0"/>
                <a:ea typeface="Calibri" panose="020F0502020204030204" pitchFamily="34" charset="0"/>
                <a:cs typeface="Courier New" panose="02070309020205020404" pitchFamily="49" charset="0"/>
              </a:rPr>
              <a:t>CALL FUNCTION </a:t>
            </a:r>
            <a:r>
              <a:rPr lang="fr-FR" sz="1800" dirty="0">
                <a:solidFill>
                  <a:srgbClr val="4DA619"/>
                </a:solidFill>
                <a:latin typeface="Courier New" panose="02070309020205020404" pitchFamily="49" charset="0"/>
                <a:ea typeface="Calibri" panose="020F0502020204030204" pitchFamily="34" charset="0"/>
                <a:cs typeface="Courier New" panose="02070309020205020404" pitchFamily="49" charset="0"/>
              </a:rPr>
              <a:t>'FP_JOB_CLOSE'</a:t>
            </a:r>
            <a:endParaRPr lang="fr-FR"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latin typeface="Calibri" panose="020F0502020204030204" pitchFamily="34" charset="0"/>
                <a:ea typeface="Calibri" panose="020F0502020204030204" pitchFamily="34" charset="0"/>
                <a:cs typeface="Times New Roman" panose="02020603050405020304" pitchFamily="18" charset="0"/>
              </a:rPr>
              <a:t>Les options des jobs et les paramètres d'impressions se renseignent de la même façon que pour un Smartforms</a:t>
            </a:r>
          </a:p>
          <a:p>
            <a:endParaRPr lang="en-US" dirty="0"/>
          </a:p>
        </p:txBody>
      </p:sp>
    </p:spTree>
    <p:extLst>
      <p:ext uri="{BB962C8B-B14F-4D97-AF65-F5344CB8AC3E}">
        <p14:creationId xmlns:p14="http://schemas.microsoft.com/office/powerpoint/2010/main" val="2255860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endParaRPr lang="fr-FR"/>
          </a:p>
        </p:txBody>
      </p:sp>
      <p:graphicFrame>
        <p:nvGraphicFramePr>
          <p:cNvPr id="3" name="Diagramme 2"/>
          <p:cNvGraphicFramePr/>
          <p:nvPr>
            <p:extLst>
              <p:ext uri="{D42A27DB-BD31-4B8C-83A1-F6EECF244321}">
                <p14:modId xmlns:p14="http://schemas.microsoft.com/office/powerpoint/2010/main" val="1501275378"/>
              </p:ext>
            </p:extLst>
          </p:nvPr>
        </p:nvGraphicFramePr>
        <p:xfrm>
          <a:off x="899592" y="2024168"/>
          <a:ext cx="7275040" cy="4357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140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Objet INTERFACE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5</a:t>
            </a:fld>
            <a:endParaRPr lang="fr-FR"/>
          </a:p>
        </p:txBody>
      </p:sp>
      <p:sp>
        <p:nvSpPr>
          <p:cNvPr id="7" name="Sous-titre 2">
            <a:extLst>
              <a:ext uri="{FF2B5EF4-FFF2-40B4-BE49-F238E27FC236}">
                <a16:creationId xmlns:a16="http://schemas.microsoft.com/office/drawing/2014/main" id="{A7BDB870-B605-9807-831E-F57FCED870D5}"/>
              </a:ext>
            </a:extLst>
          </p:cNvPr>
          <p:cNvSpPr txBox="1">
            <a:spLocks/>
          </p:cNvSpPr>
          <p:nvPr/>
        </p:nvSpPr>
        <p:spPr>
          <a:xfrm>
            <a:off x="457200" y="1535113"/>
            <a:ext cx="8075240" cy="453728"/>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1" name="Sous-titre 2">
            <a:extLst>
              <a:ext uri="{FF2B5EF4-FFF2-40B4-BE49-F238E27FC236}">
                <a16:creationId xmlns:a16="http://schemas.microsoft.com/office/drawing/2014/main" id="{0E045375-06F9-5169-4186-D69FCE19506E}"/>
              </a:ext>
            </a:extLst>
          </p:cNvPr>
          <p:cNvSpPr txBox="1">
            <a:spLocks/>
          </p:cNvSpPr>
          <p:nvPr/>
        </p:nvSpPr>
        <p:spPr>
          <a:xfrm>
            <a:off x="446337" y="1067060"/>
            <a:ext cx="4040188" cy="525736"/>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fr-FR" sz="1400" b="1" dirty="0">
                <a:latin typeface="+mj-lt"/>
              </a:rPr>
              <a:t>Pour pouvoir créer un formulaire il faut d’abord créer l’interface qui va avec. </a:t>
            </a:r>
          </a:p>
        </p:txBody>
      </p:sp>
      <p:pic>
        <p:nvPicPr>
          <p:cNvPr id="12" name="Image 11" descr="Une image contenant texte&#10;&#10;Description générée automatiquement">
            <a:extLst>
              <a:ext uri="{FF2B5EF4-FFF2-40B4-BE49-F238E27FC236}">
                <a16:creationId xmlns:a16="http://schemas.microsoft.com/office/drawing/2014/main" id="{D22806B2-7D2B-0539-0758-F939B4B33E2F}"/>
              </a:ext>
            </a:extLst>
          </p:cNvPr>
          <p:cNvPicPr>
            <a:picLocks noChangeAspect="1"/>
          </p:cNvPicPr>
          <p:nvPr/>
        </p:nvPicPr>
        <p:blipFill rotWithShape="1">
          <a:blip r:embed="rId2"/>
          <a:srcRect t="53400" b="8323"/>
          <a:stretch/>
        </p:blipFill>
        <p:spPr>
          <a:xfrm>
            <a:off x="4625905" y="1124744"/>
            <a:ext cx="4040188" cy="936105"/>
          </a:xfrm>
          <a:prstGeom prst="rect">
            <a:avLst/>
          </a:prstGeom>
          <a:noFill/>
        </p:spPr>
      </p:pic>
      <p:sp>
        <p:nvSpPr>
          <p:cNvPr id="3" name="Rectangle 2">
            <a:extLst>
              <a:ext uri="{FF2B5EF4-FFF2-40B4-BE49-F238E27FC236}">
                <a16:creationId xmlns:a16="http://schemas.microsoft.com/office/drawing/2014/main" id="{0B8A2114-6B98-895D-76CA-89D895677D28}"/>
              </a:ext>
            </a:extLst>
          </p:cNvPr>
          <p:cNvSpPr/>
          <p:nvPr/>
        </p:nvSpPr>
        <p:spPr>
          <a:xfrm>
            <a:off x="4667747" y="1391097"/>
            <a:ext cx="3770906" cy="28803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94DAFBB0-7325-BD16-8C84-C8944142ED5C}"/>
              </a:ext>
            </a:extLst>
          </p:cNvPr>
          <p:cNvPicPr>
            <a:picLocks noChangeAspect="1"/>
          </p:cNvPicPr>
          <p:nvPr/>
        </p:nvPicPr>
        <p:blipFill rotWithShape="1">
          <a:blip r:embed="rId3"/>
          <a:srcRect r="78436" b="8739"/>
          <a:stretch/>
        </p:blipFill>
        <p:spPr bwMode="auto">
          <a:xfrm>
            <a:off x="441407" y="1592797"/>
            <a:ext cx="2618426" cy="4068452"/>
          </a:xfrm>
          <a:prstGeom prst="rect">
            <a:avLst/>
          </a:prstGeom>
          <a:ln>
            <a:noFill/>
          </a:ln>
          <a:extLst>
            <a:ext uri="{53640926-AAD7-44D8-BBD7-CCE9431645EC}">
              <a14:shadowObscured xmlns:a14="http://schemas.microsoft.com/office/drawing/2010/main"/>
            </a:ext>
          </a:extLst>
        </p:spPr>
      </p:pic>
      <p:sp>
        <p:nvSpPr>
          <p:cNvPr id="10" name="ZoneTexte 9">
            <a:extLst>
              <a:ext uri="{FF2B5EF4-FFF2-40B4-BE49-F238E27FC236}">
                <a16:creationId xmlns:a16="http://schemas.microsoft.com/office/drawing/2014/main" id="{BCF2593A-A710-26C4-BDA2-7D4B1F9C21C2}"/>
              </a:ext>
            </a:extLst>
          </p:cNvPr>
          <p:cNvSpPr txBox="1"/>
          <p:nvPr/>
        </p:nvSpPr>
        <p:spPr>
          <a:xfrm>
            <a:off x="3275856" y="2678831"/>
            <a:ext cx="3672408" cy="3458896"/>
          </a:xfrm>
          <a:prstGeom prst="rect">
            <a:avLst/>
          </a:prstGeom>
          <a:noFill/>
        </p:spPr>
        <p:txBody>
          <a:bodyPr wrap="square" rtlCol="0">
            <a:spAutoFit/>
          </a:bodyPr>
          <a:lstStyle/>
          <a:p>
            <a:pPr>
              <a:lnSpc>
                <a:spcPct val="107000"/>
              </a:lnSpc>
              <a:spcAft>
                <a:spcPts val="800"/>
              </a:spcAft>
            </a:pPr>
            <a:endParaRPr lang="fr-FR"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2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Correspond aux paramètres du module fonction d'impression du formulaire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Permet de définir des données et types globales, visibles dans l'interface mais aussi dans le contexte du formulaire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Permet d'ajouter du code lors de l'initialisation du formulaire</a:t>
            </a:r>
            <a:r>
              <a:rPr lang="fr-F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fr-FR" sz="1200" b="1" dirty="0">
                <a:effectLst/>
                <a:latin typeface="Calibri" panose="020F0502020204030204" pitchFamily="34" charset="0"/>
                <a:ea typeface="Calibri" panose="020F0502020204030204" pitchFamily="34" charset="0"/>
                <a:cs typeface="Times New Roman" panose="02020603050405020304" pitchFamily="18" charset="0"/>
              </a:rPr>
              <a:t>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Permet de spécifier les zones de références à utiliser pour des zones de devises ou de quantités à afficher</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18" name="ZoneTexte 17">
            <a:extLst>
              <a:ext uri="{FF2B5EF4-FFF2-40B4-BE49-F238E27FC236}">
                <a16:creationId xmlns:a16="http://schemas.microsoft.com/office/drawing/2014/main" id="{1D28C892-2A39-B934-2CC2-D2DDEB154C04}"/>
              </a:ext>
            </a:extLst>
          </p:cNvPr>
          <p:cNvSpPr txBox="1"/>
          <p:nvPr/>
        </p:nvSpPr>
        <p:spPr>
          <a:xfrm>
            <a:off x="441407" y="5834362"/>
            <a:ext cx="9649072" cy="307777"/>
          </a:xfrm>
          <a:prstGeom prst="rect">
            <a:avLst/>
          </a:prstGeom>
          <a:noFill/>
        </p:spPr>
        <p:txBody>
          <a:bodyPr wrap="square">
            <a:spAutoFit/>
          </a:bodyPr>
          <a:lstStyle/>
          <a:p>
            <a:r>
              <a:rPr lang="fr-FR" sz="1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*Minimiser le code dans la partie initialisation et le déporter dans une classe dédiée au formulaire.</a:t>
            </a:r>
            <a:endParaRPr lang="fr-FR" sz="1400" dirty="0"/>
          </a:p>
        </p:txBody>
      </p:sp>
      <p:sp>
        <p:nvSpPr>
          <p:cNvPr id="16" name="ZoneTexte 15">
            <a:extLst>
              <a:ext uri="{FF2B5EF4-FFF2-40B4-BE49-F238E27FC236}">
                <a16:creationId xmlns:a16="http://schemas.microsoft.com/office/drawing/2014/main" id="{9FAEC79A-2DCB-3063-CFB1-9A008C29D290}"/>
              </a:ext>
            </a:extLst>
          </p:cNvPr>
          <p:cNvSpPr txBox="1"/>
          <p:nvPr/>
        </p:nvSpPr>
        <p:spPr>
          <a:xfrm>
            <a:off x="3435665" y="2362776"/>
            <a:ext cx="5266928" cy="954107"/>
          </a:xfrm>
          <a:prstGeom prst="rect">
            <a:avLst/>
          </a:prstGeom>
          <a:noFill/>
          <a:ln w="38100">
            <a:solidFill>
              <a:srgbClr val="FF0000"/>
            </a:solidFill>
          </a:ln>
        </p:spPr>
        <p:txBody>
          <a:bodyPr wrap="square" rtlCol="0">
            <a:spAutoFit/>
          </a:bodyPr>
          <a:lstStyle/>
          <a:p>
            <a:pPr algn="just"/>
            <a:r>
              <a:rPr lang="fr-FR" sz="1400" b="1" dirty="0">
                <a:effectLst/>
                <a:latin typeface="Calibri" panose="020F0502020204030204" pitchFamily="34" charset="0"/>
                <a:ea typeface="Calibri" panose="020F0502020204030204" pitchFamily="34" charset="0"/>
                <a:cs typeface="Times New Roman" panose="02020603050405020304" pitchFamily="18" charset="0"/>
              </a:rPr>
              <a:t>Les données d'import et les données et types globales créés dans l’interface seront visibles dans le contexte du formulaire. </a:t>
            </a:r>
          </a:p>
          <a:p>
            <a:pPr algn="just"/>
            <a:r>
              <a:rPr lang="fr-FR" sz="1400" b="1" dirty="0">
                <a:effectLst/>
                <a:latin typeface="Calibri" panose="020F0502020204030204" pitchFamily="34" charset="0"/>
                <a:ea typeface="Calibri" panose="020F0502020204030204" pitchFamily="34" charset="0"/>
                <a:cs typeface="Times New Roman" panose="02020603050405020304" pitchFamily="18" charset="0"/>
              </a:rPr>
              <a:t>Cette notion est très importante afin d'anticiper la mise en page du formulaire </a:t>
            </a:r>
            <a:endParaRPr lang="fr-FR" sz="1400" dirty="0"/>
          </a:p>
        </p:txBody>
      </p:sp>
      <p:cxnSp>
        <p:nvCxnSpPr>
          <p:cNvPr id="19" name="Connecteur droit avec flèche 18">
            <a:extLst>
              <a:ext uri="{FF2B5EF4-FFF2-40B4-BE49-F238E27FC236}">
                <a16:creationId xmlns:a16="http://schemas.microsoft.com/office/drawing/2014/main" id="{D722A71F-8B36-9DCC-8AB0-BACBF2BB1716}"/>
              </a:ext>
            </a:extLst>
          </p:cNvPr>
          <p:cNvCxnSpPr/>
          <p:nvPr/>
        </p:nvCxnSpPr>
        <p:spPr>
          <a:xfrm flipH="1">
            <a:off x="2758233" y="3789040"/>
            <a:ext cx="5760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eur droit avec flèche 21">
            <a:extLst>
              <a:ext uri="{FF2B5EF4-FFF2-40B4-BE49-F238E27FC236}">
                <a16:creationId xmlns:a16="http://schemas.microsoft.com/office/drawing/2014/main" id="{F1BBC313-9330-82E3-C866-8DE8437C78D5}"/>
              </a:ext>
            </a:extLst>
          </p:cNvPr>
          <p:cNvCxnSpPr/>
          <p:nvPr/>
        </p:nvCxnSpPr>
        <p:spPr>
          <a:xfrm flipH="1">
            <a:off x="2737271" y="4430229"/>
            <a:ext cx="5760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necteur droit avec flèche 22">
            <a:extLst>
              <a:ext uri="{FF2B5EF4-FFF2-40B4-BE49-F238E27FC236}">
                <a16:creationId xmlns:a16="http://schemas.microsoft.com/office/drawing/2014/main" id="{B9991BE4-6318-E6E7-88FF-8FF31A7608D7}"/>
              </a:ext>
            </a:extLst>
          </p:cNvPr>
          <p:cNvCxnSpPr/>
          <p:nvPr/>
        </p:nvCxnSpPr>
        <p:spPr>
          <a:xfrm flipH="1">
            <a:off x="2737271" y="5013176"/>
            <a:ext cx="5760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eur droit avec flèche 23">
            <a:extLst>
              <a:ext uri="{FF2B5EF4-FFF2-40B4-BE49-F238E27FC236}">
                <a16:creationId xmlns:a16="http://schemas.microsoft.com/office/drawing/2014/main" id="{8C941700-460F-2A7E-A590-8056122DE9BD}"/>
              </a:ext>
            </a:extLst>
          </p:cNvPr>
          <p:cNvCxnSpPr/>
          <p:nvPr/>
        </p:nvCxnSpPr>
        <p:spPr>
          <a:xfrm flipH="1">
            <a:off x="2737271" y="5517232"/>
            <a:ext cx="5760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88071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endParaRPr lang="fr-FR"/>
          </a:p>
        </p:txBody>
      </p:sp>
      <p:graphicFrame>
        <p:nvGraphicFramePr>
          <p:cNvPr id="3" name="Diagramme 2"/>
          <p:cNvGraphicFramePr/>
          <p:nvPr>
            <p:extLst>
              <p:ext uri="{D42A27DB-BD31-4B8C-83A1-F6EECF244321}">
                <p14:modId xmlns:p14="http://schemas.microsoft.com/office/powerpoint/2010/main" val="3818289624"/>
              </p:ext>
            </p:extLst>
          </p:nvPr>
        </p:nvGraphicFramePr>
        <p:xfrm>
          <a:off x="899592" y="2024168"/>
          <a:ext cx="7275040" cy="4357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24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Objet FORMULAIRE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7</a:t>
            </a:fld>
            <a:endParaRPr lang="fr-FR"/>
          </a:p>
        </p:txBody>
      </p:sp>
      <p:sp>
        <p:nvSpPr>
          <p:cNvPr id="7" name="Sous-titre 2">
            <a:extLst>
              <a:ext uri="{FF2B5EF4-FFF2-40B4-BE49-F238E27FC236}">
                <a16:creationId xmlns:a16="http://schemas.microsoft.com/office/drawing/2014/main" id="{A7BDB870-B605-9807-831E-F57FCED870D5}"/>
              </a:ext>
            </a:extLst>
          </p:cNvPr>
          <p:cNvSpPr txBox="1">
            <a:spLocks/>
          </p:cNvSpPr>
          <p:nvPr/>
        </p:nvSpPr>
        <p:spPr>
          <a:xfrm>
            <a:off x="457200" y="1535113"/>
            <a:ext cx="8075240" cy="453728"/>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11" name="Sous-titre 2">
            <a:extLst>
              <a:ext uri="{FF2B5EF4-FFF2-40B4-BE49-F238E27FC236}">
                <a16:creationId xmlns:a16="http://schemas.microsoft.com/office/drawing/2014/main" id="{0E045375-06F9-5169-4186-D69FCE19506E}"/>
              </a:ext>
            </a:extLst>
          </p:cNvPr>
          <p:cNvSpPr txBox="1">
            <a:spLocks/>
          </p:cNvSpPr>
          <p:nvPr/>
        </p:nvSpPr>
        <p:spPr>
          <a:xfrm>
            <a:off x="389513" y="1990704"/>
            <a:ext cx="4040188" cy="808223"/>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a:p>
            <a:pPr marL="0" indent="0">
              <a:lnSpc>
                <a:spcPct val="90000"/>
              </a:lnSpc>
              <a:buNone/>
            </a:pPr>
            <a:r>
              <a:rPr lang="fr-FR" sz="1400" b="1" dirty="0">
                <a:latin typeface="+mj-lt"/>
              </a:rPr>
              <a:t>Le contexte qui correspond au modèle de données disponible dans le formulaire</a:t>
            </a:r>
          </a:p>
        </p:txBody>
      </p:sp>
      <p:pic>
        <p:nvPicPr>
          <p:cNvPr id="12" name="Image 11" descr="Une image contenant texte&#10;&#10;Description générée automatiquement">
            <a:extLst>
              <a:ext uri="{FF2B5EF4-FFF2-40B4-BE49-F238E27FC236}">
                <a16:creationId xmlns:a16="http://schemas.microsoft.com/office/drawing/2014/main" id="{D22806B2-7D2B-0539-0758-F939B4B33E2F}"/>
              </a:ext>
            </a:extLst>
          </p:cNvPr>
          <p:cNvPicPr>
            <a:picLocks noChangeAspect="1"/>
          </p:cNvPicPr>
          <p:nvPr/>
        </p:nvPicPr>
        <p:blipFill rotWithShape="1">
          <a:blip r:embed="rId2"/>
          <a:srcRect t="53400" b="8323"/>
          <a:stretch/>
        </p:blipFill>
        <p:spPr>
          <a:xfrm>
            <a:off x="4625905" y="1124744"/>
            <a:ext cx="4040188" cy="936105"/>
          </a:xfrm>
          <a:prstGeom prst="rect">
            <a:avLst/>
          </a:prstGeom>
          <a:noFill/>
        </p:spPr>
      </p:pic>
      <p:sp>
        <p:nvSpPr>
          <p:cNvPr id="3" name="Rectangle 2">
            <a:extLst>
              <a:ext uri="{FF2B5EF4-FFF2-40B4-BE49-F238E27FC236}">
                <a16:creationId xmlns:a16="http://schemas.microsoft.com/office/drawing/2014/main" id="{0B8A2114-6B98-895D-76CA-89D895677D28}"/>
              </a:ext>
            </a:extLst>
          </p:cNvPr>
          <p:cNvSpPr/>
          <p:nvPr/>
        </p:nvSpPr>
        <p:spPr>
          <a:xfrm>
            <a:off x="4671696" y="1176886"/>
            <a:ext cx="3770906" cy="28803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1D28C892-2A39-B934-2CC2-D2DDEB154C04}"/>
              </a:ext>
            </a:extLst>
          </p:cNvPr>
          <p:cNvSpPr txBox="1"/>
          <p:nvPr/>
        </p:nvSpPr>
        <p:spPr>
          <a:xfrm>
            <a:off x="225689" y="5444011"/>
            <a:ext cx="4220784" cy="461665"/>
          </a:xfrm>
          <a:prstGeom prst="rect">
            <a:avLst/>
          </a:prstGeom>
          <a:noFill/>
        </p:spPr>
        <p:txBody>
          <a:bodyPr wrap="square">
            <a:spAutoFit/>
          </a:bodyPr>
          <a:lstStyle/>
          <a:p>
            <a:r>
              <a:rPr lang="fr-F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Penser à bien structurer le contexte afin de faciliter la liaison des données et la maintenance du formulaire.</a:t>
            </a:r>
            <a:endParaRPr lang="fr-FR" sz="1200" dirty="0"/>
          </a:p>
        </p:txBody>
      </p:sp>
      <p:sp>
        <p:nvSpPr>
          <p:cNvPr id="20" name="Sous-titre 2">
            <a:extLst>
              <a:ext uri="{FF2B5EF4-FFF2-40B4-BE49-F238E27FC236}">
                <a16:creationId xmlns:a16="http://schemas.microsoft.com/office/drawing/2014/main" id="{F8C2C320-DB3C-6773-96CB-34B5604AE7FA}"/>
              </a:ext>
            </a:extLst>
          </p:cNvPr>
          <p:cNvSpPr txBox="1">
            <a:spLocks/>
          </p:cNvSpPr>
          <p:nvPr/>
        </p:nvSpPr>
        <p:spPr>
          <a:xfrm>
            <a:off x="4671696" y="2203052"/>
            <a:ext cx="4220784" cy="612071"/>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fr-FR" sz="1400" b="1" dirty="0">
                <a:latin typeface="+mj-lt"/>
              </a:rPr>
              <a:t>La mise en forme qui correspond à la partie graphique du formulaire</a:t>
            </a:r>
          </a:p>
        </p:txBody>
      </p:sp>
      <p:sp>
        <p:nvSpPr>
          <p:cNvPr id="21" name="Sous-titre 2">
            <a:extLst>
              <a:ext uri="{FF2B5EF4-FFF2-40B4-BE49-F238E27FC236}">
                <a16:creationId xmlns:a16="http://schemas.microsoft.com/office/drawing/2014/main" id="{E2DAFEBE-B4D7-97AB-B6A1-99DEC06047EE}"/>
              </a:ext>
            </a:extLst>
          </p:cNvPr>
          <p:cNvSpPr txBox="1">
            <a:spLocks/>
          </p:cNvSpPr>
          <p:nvPr/>
        </p:nvSpPr>
        <p:spPr>
          <a:xfrm>
            <a:off x="426753" y="1239917"/>
            <a:ext cx="4040188" cy="705757"/>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fr-FR" sz="1400" b="1" dirty="0">
                <a:latin typeface="+mj-lt"/>
              </a:rPr>
              <a:t>Le formulaire comporte deux parties essentielles </a:t>
            </a:r>
          </a:p>
          <a:p>
            <a:pPr marL="0" indent="0">
              <a:lnSpc>
                <a:spcPct val="90000"/>
              </a:lnSpc>
              <a:buNone/>
            </a:pPr>
            <a:endParaRPr lang="fr-FR" sz="1400" b="1" dirty="0">
              <a:latin typeface="+mj-lt"/>
            </a:endParaRPr>
          </a:p>
        </p:txBody>
      </p:sp>
      <p:pic>
        <p:nvPicPr>
          <p:cNvPr id="25" name="Image 24">
            <a:extLst>
              <a:ext uri="{FF2B5EF4-FFF2-40B4-BE49-F238E27FC236}">
                <a16:creationId xmlns:a16="http://schemas.microsoft.com/office/drawing/2014/main" id="{E89E0A37-10AA-2B13-C27F-554C1BED8F7F}"/>
              </a:ext>
            </a:extLst>
          </p:cNvPr>
          <p:cNvPicPr>
            <a:picLocks noChangeAspect="1"/>
          </p:cNvPicPr>
          <p:nvPr/>
        </p:nvPicPr>
        <p:blipFill rotWithShape="1">
          <a:blip r:embed="rId3"/>
          <a:srcRect r="23832"/>
          <a:stretch/>
        </p:blipFill>
        <p:spPr bwMode="auto">
          <a:xfrm>
            <a:off x="248383" y="2815123"/>
            <a:ext cx="4220784" cy="2619837"/>
          </a:xfrm>
          <a:prstGeom prst="rect">
            <a:avLst/>
          </a:prstGeom>
          <a:ln>
            <a:noFill/>
          </a:ln>
          <a:extLst>
            <a:ext uri="{53640926-AAD7-44D8-BBD7-CCE9431645EC}">
              <a14:shadowObscured xmlns:a14="http://schemas.microsoft.com/office/drawing/2010/main"/>
            </a:ext>
          </a:extLst>
        </p:spPr>
      </p:pic>
      <p:pic>
        <p:nvPicPr>
          <p:cNvPr id="26" name="Image 25" descr="Une image contenant table&#10;&#10;Description générée automatiquement">
            <a:extLst>
              <a:ext uri="{FF2B5EF4-FFF2-40B4-BE49-F238E27FC236}">
                <a16:creationId xmlns:a16="http://schemas.microsoft.com/office/drawing/2014/main" id="{7269371E-BE15-94DA-FDF5-BB1C38971ADF}"/>
              </a:ext>
            </a:extLst>
          </p:cNvPr>
          <p:cNvPicPr>
            <a:picLocks noChangeAspect="1"/>
          </p:cNvPicPr>
          <p:nvPr/>
        </p:nvPicPr>
        <p:blipFill rotWithShape="1">
          <a:blip r:embed="rId4"/>
          <a:srcRect r="15412" b="17575"/>
          <a:stretch/>
        </p:blipFill>
        <p:spPr>
          <a:xfrm>
            <a:off x="4671696" y="2875446"/>
            <a:ext cx="4126508" cy="2121882"/>
          </a:xfrm>
          <a:prstGeom prst="rect">
            <a:avLst/>
          </a:prstGeom>
        </p:spPr>
      </p:pic>
      <p:sp>
        <p:nvSpPr>
          <p:cNvPr id="27" name="ZoneTexte 26">
            <a:extLst>
              <a:ext uri="{FF2B5EF4-FFF2-40B4-BE49-F238E27FC236}">
                <a16:creationId xmlns:a16="http://schemas.microsoft.com/office/drawing/2014/main" id="{991EFAA6-35EC-1319-EF32-D4F4BDC00CE0}"/>
              </a:ext>
            </a:extLst>
          </p:cNvPr>
          <p:cNvSpPr txBox="1"/>
          <p:nvPr/>
        </p:nvSpPr>
        <p:spPr>
          <a:xfrm>
            <a:off x="4572000" y="5410090"/>
            <a:ext cx="4220784" cy="646331"/>
          </a:xfrm>
          <a:prstGeom prst="rect">
            <a:avLst/>
          </a:prstGeom>
          <a:noFill/>
        </p:spPr>
        <p:txBody>
          <a:bodyPr wrap="square">
            <a:spAutoFit/>
          </a:bodyPr>
          <a:lstStyle/>
          <a:p>
            <a:pPr algn="just"/>
            <a:r>
              <a:rPr lang="fr-FR" sz="1200" b="1" dirty="0">
                <a:solidFill>
                  <a:srgbClr val="FF0000"/>
                </a:solidFill>
                <a:latin typeface="Calibri" panose="020F0502020204030204" pitchFamily="34" charset="0"/>
                <a:cs typeface="Times New Roman" panose="02020603050405020304" pitchFamily="18" charset="0"/>
              </a:rPr>
              <a:t>L'outils de mise en forme n'est pas très intuitif et repose sur une gymnastique pas toujours facile entre de nombreuses fenêtres pas toujours</a:t>
            </a:r>
          </a:p>
        </p:txBody>
      </p:sp>
    </p:spTree>
    <p:extLst>
      <p:ext uri="{BB962C8B-B14F-4D97-AF65-F5344CB8AC3E}">
        <p14:creationId xmlns:p14="http://schemas.microsoft.com/office/powerpoint/2010/main" val="364183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Objet FORMULAIRE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8</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sp>
        <p:nvSpPr>
          <p:cNvPr id="22" name="ZoneTexte 21">
            <a:extLst>
              <a:ext uri="{FF2B5EF4-FFF2-40B4-BE49-F238E27FC236}">
                <a16:creationId xmlns:a16="http://schemas.microsoft.com/office/drawing/2014/main" id="{7B3F3585-2923-9735-DBC3-9E667076D59B}"/>
              </a:ext>
            </a:extLst>
          </p:cNvPr>
          <p:cNvSpPr txBox="1"/>
          <p:nvPr/>
        </p:nvSpPr>
        <p:spPr>
          <a:xfrm>
            <a:off x="3421613" y="3450806"/>
            <a:ext cx="5539392" cy="676467"/>
          </a:xfrm>
          <a:prstGeom prst="rect">
            <a:avLst/>
          </a:prstGeom>
          <a:noFill/>
        </p:spPr>
        <p:txBody>
          <a:bodyPr wrap="square">
            <a:spAutoFit/>
          </a:bodyPr>
          <a:lstStyle/>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L’outils de mise en forme permet d'insérer / déplacer des objets sur le formulaire, via drag and drop, depuis la hiérarchie (liste des objets) ou de la vue de données (contexte).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 9">
            <a:extLst>
              <a:ext uri="{FF2B5EF4-FFF2-40B4-BE49-F238E27FC236}">
                <a16:creationId xmlns:a16="http://schemas.microsoft.com/office/drawing/2014/main" id="{B0B89FA2-150E-5361-EBDB-5D883E2293C7}"/>
              </a:ext>
            </a:extLst>
          </p:cNvPr>
          <p:cNvPicPr>
            <a:picLocks noChangeAspect="1"/>
          </p:cNvPicPr>
          <p:nvPr/>
        </p:nvPicPr>
        <p:blipFill>
          <a:blip r:embed="rId2"/>
          <a:stretch>
            <a:fillRect/>
          </a:stretch>
        </p:blipFill>
        <p:spPr>
          <a:xfrm>
            <a:off x="437637" y="3537380"/>
            <a:ext cx="2895600" cy="2381092"/>
          </a:xfrm>
          <a:prstGeom prst="rect">
            <a:avLst/>
          </a:prstGeom>
        </p:spPr>
      </p:pic>
      <p:sp>
        <p:nvSpPr>
          <p:cNvPr id="29" name="ZoneTexte 28">
            <a:extLst>
              <a:ext uri="{FF2B5EF4-FFF2-40B4-BE49-F238E27FC236}">
                <a16:creationId xmlns:a16="http://schemas.microsoft.com/office/drawing/2014/main" id="{EB2B5448-8A10-19E5-CB67-81A5E0FFDD69}"/>
              </a:ext>
            </a:extLst>
          </p:cNvPr>
          <p:cNvSpPr txBox="1"/>
          <p:nvPr/>
        </p:nvSpPr>
        <p:spPr>
          <a:xfrm>
            <a:off x="251520" y="939528"/>
            <a:ext cx="8771892" cy="2082493"/>
          </a:xfrm>
          <a:prstGeom prst="rect">
            <a:avLst/>
          </a:prstGeom>
          <a:noFill/>
        </p:spPr>
        <p:txBody>
          <a:bodyPr wrap="square">
            <a:spAutoFit/>
          </a:bodyPr>
          <a:lstStyle/>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La mise en forme est modifiable via 3 onglets :</a:t>
            </a:r>
          </a:p>
          <a:p>
            <a:pPr marL="171450" indent="-171450">
              <a:lnSpc>
                <a:spcPct val="107000"/>
              </a:lnSpc>
              <a:spcAft>
                <a:spcPts val="800"/>
              </a:spcAft>
              <a:buFont typeface="Arial" panose="020B0604020202020204" pitchFamily="34" charset="0"/>
              <a:buChar char="•"/>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Le gabarit où sont les objets de master page (de modèles)</a:t>
            </a:r>
          </a:p>
          <a:p>
            <a:pPr marL="171450" indent="-171450">
              <a:lnSpc>
                <a:spcPct val="107000"/>
              </a:lnSpc>
              <a:spcAft>
                <a:spcPts val="800"/>
              </a:spcAft>
              <a:buFont typeface="Arial" panose="020B0604020202020204" pitchFamily="34" charset="0"/>
              <a:buChar char="•"/>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La vue de conception où sont tous les éléments des différentes pages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La source xml qui contient tout le code xml du formulaire (à modifier avec beaucoup d'attention car peut détruire le formulaire</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L'aperçut PDF permet de plus ou moins bien visualiser le résultat</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1" name="Image 30">
            <a:extLst>
              <a:ext uri="{FF2B5EF4-FFF2-40B4-BE49-F238E27FC236}">
                <a16:creationId xmlns:a16="http://schemas.microsoft.com/office/drawing/2014/main" id="{C33BC570-05ED-1200-4BCF-E2897DB494B7}"/>
              </a:ext>
            </a:extLst>
          </p:cNvPr>
          <p:cNvPicPr>
            <a:picLocks noChangeAspect="1"/>
          </p:cNvPicPr>
          <p:nvPr/>
        </p:nvPicPr>
        <p:blipFill rotWithShape="1">
          <a:blip r:embed="rId3"/>
          <a:srcRect l="5990" t="32251" r="7027"/>
          <a:stretch/>
        </p:blipFill>
        <p:spPr>
          <a:xfrm>
            <a:off x="330175" y="2160501"/>
            <a:ext cx="4896544" cy="561420"/>
          </a:xfrm>
          <a:prstGeom prst="rect">
            <a:avLst/>
          </a:prstGeom>
        </p:spPr>
      </p:pic>
      <p:pic>
        <p:nvPicPr>
          <p:cNvPr id="14" name="Image 13">
            <a:extLst>
              <a:ext uri="{FF2B5EF4-FFF2-40B4-BE49-F238E27FC236}">
                <a16:creationId xmlns:a16="http://schemas.microsoft.com/office/drawing/2014/main" id="{21B85074-F114-2E35-EC36-E8D6081C9655}"/>
              </a:ext>
            </a:extLst>
          </p:cNvPr>
          <p:cNvPicPr>
            <a:picLocks noChangeAspect="1"/>
          </p:cNvPicPr>
          <p:nvPr/>
        </p:nvPicPr>
        <p:blipFill rotWithShape="1">
          <a:blip r:embed="rId4"/>
          <a:srcRect l="28738" b="41389"/>
          <a:stretch/>
        </p:blipFill>
        <p:spPr>
          <a:xfrm>
            <a:off x="3421613" y="4616856"/>
            <a:ext cx="5539392" cy="1249910"/>
          </a:xfrm>
          <a:prstGeom prst="rect">
            <a:avLst/>
          </a:prstGeom>
        </p:spPr>
      </p:pic>
      <p:sp>
        <p:nvSpPr>
          <p:cNvPr id="15" name="Flèche : en arc 14">
            <a:extLst>
              <a:ext uri="{FF2B5EF4-FFF2-40B4-BE49-F238E27FC236}">
                <a16:creationId xmlns:a16="http://schemas.microsoft.com/office/drawing/2014/main" id="{3C1B4410-7794-67C9-8216-555249259BD1}"/>
              </a:ext>
            </a:extLst>
          </p:cNvPr>
          <p:cNvSpPr/>
          <p:nvPr/>
        </p:nvSpPr>
        <p:spPr>
          <a:xfrm>
            <a:off x="2874257" y="4437112"/>
            <a:ext cx="1296144" cy="1249910"/>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81219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3600" b="1" kern="1200" dirty="0"/>
              <a:t>Objet FORMULAIRE</a:t>
            </a:r>
            <a:endParaRPr lang="fr-FR" dirty="0"/>
          </a:p>
        </p:txBody>
      </p:sp>
      <p:sp>
        <p:nvSpPr>
          <p:cNvPr id="4" name="Espace réservé de la date 3"/>
          <p:cNvSpPr>
            <a:spLocks noGrp="1"/>
          </p:cNvSpPr>
          <p:nvPr>
            <p:ph type="dt" sz="half" idx="10"/>
          </p:nvPr>
        </p:nvSpPr>
        <p:spPr/>
        <p:txBody>
          <a:bodyPr/>
          <a:lstStyle/>
          <a:p>
            <a:fld id="{FFCA66EC-1D3C-4FBE-B146-30E5307F8E62}" type="datetime1">
              <a:rPr lang="fr-FR" smtClean="0"/>
              <a:t>11/05/2022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8FE1142-5EC6-9E48-B6B6-A63C7EFCE751}" type="slidenum">
              <a:rPr lang="fr-FR" smtClean="0"/>
              <a:pPr/>
              <a:t>9</a:t>
            </a:fld>
            <a:endParaRPr lang="fr-FR"/>
          </a:p>
        </p:txBody>
      </p:sp>
      <p:sp>
        <p:nvSpPr>
          <p:cNvPr id="17" name="Sous-titre 2">
            <a:extLst>
              <a:ext uri="{FF2B5EF4-FFF2-40B4-BE49-F238E27FC236}">
                <a16:creationId xmlns:a16="http://schemas.microsoft.com/office/drawing/2014/main" id="{8CC7ED6A-585F-24F7-7572-77135A5280CD}"/>
              </a:ext>
            </a:extLst>
          </p:cNvPr>
          <p:cNvSpPr txBox="1">
            <a:spLocks/>
          </p:cNvSpPr>
          <p:nvPr/>
        </p:nvSpPr>
        <p:spPr>
          <a:xfrm>
            <a:off x="4869413" y="1236115"/>
            <a:ext cx="4091592" cy="641514"/>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endParaRPr lang="fr-FR" sz="1400" b="1" dirty="0">
              <a:latin typeface="+mj-lt"/>
            </a:endParaRPr>
          </a:p>
        </p:txBody>
      </p:sp>
      <p:pic>
        <p:nvPicPr>
          <p:cNvPr id="7" name="Image 6">
            <a:extLst>
              <a:ext uri="{FF2B5EF4-FFF2-40B4-BE49-F238E27FC236}">
                <a16:creationId xmlns:a16="http://schemas.microsoft.com/office/drawing/2014/main" id="{CB9BC4DA-6EF9-F2A1-8AC3-981227E5B192}"/>
              </a:ext>
            </a:extLst>
          </p:cNvPr>
          <p:cNvPicPr>
            <a:picLocks noChangeAspect="1"/>
          </p:cNvPicPr>
          <p:nvPr/>
        </p:nvPicPr>
        <p:blipFill rotWithShape="1">
          <a:blip r:embed="rId2"/>
          <a:srcRect l="61812" t="46339" r="24801" b="26990"/>
          <a:stretch/>
        </p:blipFill>
        <p:spPr>
          <a:xfrm>
            <a:off x="5652120" y="3675115"/>
            <a:ext cx="3128357" cy="2681235"/>
          </a:xfrm>
          <a:prstGeom prst="rect">
            <a:avLst/>
          </a:prstGeom>
        </p:spPr>
      </p:pic>
      <p:pic>
        <p:nvPicPr>
          <p:cNvPr id="16" name="Image 15">
            <a:extLst>
              <a:ext uri="{FF2B5EF4-FFF2-40B4-BE49-F238E27FC236}">
                <a16:creationId xmlns:a16="http://schemas.microsoft.com/office/drawing/2014/main" id="{2CFA8B06-8F7E-730F-ACAA-E4F72F6B2B08}"/>
              </a:ext>
            </a:extLst>
          </p:cNvPr>
          <p:cNvPicPr>
            <a:picLocks noChangeAspect="1"/>
          </p:cNvPicPr>
          <p:nvPr/>
        </p:nvPicPr>
        <p:blipFill rotWithShape="1">
          <a:blip r:embed="rId3"/>
          <a:srcRect l="8053" t="12732" r="35227" b="22610"/>
          <a:stretch/>
        </p:blipFill>
        <p:spPr>
          <a:xfrm>
            <a:off x="535286" y="3730669"/>
            <a:ext cx="4026753" cy="2541644"/>
          </a:xfrm>
          <a:prstGeom prst="rect">
            <a:avLst/>
          </a:prstGeom>
        </p:spPr>
      </p:pic>
      <p:sp>
        <p:nvSpPr>
          <p:cNvPr id="18" name="ZoneTexte 17">
            <a:extLst>
              <a:ext uri="{FF2B5EF4-FFF2-40B4-BE49-F238E27FC236}">
                <a16:creationId xmlns:a16="http://schemas.microsoft.com/office/drawing/2014/main" id="{47C8A391-4DF1-9F54-FF09-2430D49DCB8B}"/>
              </a:ext>
            </a:extLst>
          </p:cNvPr>
          <p:cNvSpPr txBox="1"/>
          <p:nvPr/>
        </p:nvSpPr>
        <p:spPr>
          <a:xfrm>
            <a:off x="611560" y="1839142"/>
            <a:ext cx="3523692" cy="1071704"/>
          </a:xfrm>
          <a:prstGeom prst="rect">
            <a:avLst/>
          </a:prstGeom>
          <a:noFill/>
        </p:spPr>
        <p:txBody>
          <a:bodyPr wrap="square">
            <a:spAutoFit/>
          </a:bodyPr>
          <a:lstStyle/>
          <a:p>
            <a:pPr algn="just">
              <a:lnSpc>
                <a:spcPct val="107000"/>
              </a:lnSpc>
              <a:spcAft>
                <a:spcPts val="800"/>
              </a:spcAft>
            </a:pPr>
            <a:r>
              <a:rPr lang="fr-FR" sz="1200" b="1" dirty="0">
                <a:effectLst/>
                <a:latin typeface="Calibri" panose="020F0502020204030204" pitchFamily="34" charset="0"/>
                <a:ea typeface="Calibri" panose="020F0502020204030204" pitchFamily="34" charset="0"/>
                <a:cs typeface="Times New Roman" panose="02020603050405020304" pitchFamily="18" charset="0"/>
              </a:rPr>
              <a:t>Chaque composant de mise en forme peut être ajouté par le menu insertion et dispose chacun de plusieurs propriétés accessibles dans différents onglets (il est possible d’ajouter des onglets via le menu palettes)</a:t>
            </a:r>
          </a:p>
        </p:txBody>
      </p:sp>
      <p:pic>
        <p:nvPicPr>
          <p:cNvPr id="11" name="Image 10">
            <a:extLst>
              <a:ext uri="{FF2B5EF4-FFF2-40B4-BE49-F238E27FC236}">
                <a16:creationId xmlns:a16="http://schemas.microsoft.com/office/drawing/2014/main" id="{4BF937AB-C809-B899-2063-9605A680E7A0}"/>
              </a:ext>
            </a:extLst>
          </p:cNvPr>
          <p:cNvPicPr>
            <a:picLocks noChangeAspect="1"/>
          </p:cNvPicPr>
          <p:nvPr/>
        </p:nvPicPr>
        <p:blipFill rotWithShape="1">
          <a:blip r:embed="rId4"/>
          <a:srcRect l="54909" t="42678" r="28422" b="31952"/>
          <a:stretch/>
        </p:blipFill>
        <p:spPr>
          <a:xfrm>
            <a:off x="4825008" y="978153"/>
            <a:ext cx="3861792" cy="2528540"/>
          </a:xfrm>
          <a:prstGeom prst="rect">
            <a:avLst/>
          </a:prstGeom>
        </p:spPr>
      </p:pic>
    </p:spTree>
    <p:extLst>
      <p:ext uri="{BB962C8B-B14F-4D97-AF65-F5344CB8AC3E}">
        <p14:creationId xmlns:p14="http://schemas.microsoft.com/office/powerpoint/2010/main" val="2592929731"/>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nalisé 1">
      <a:majorFont>
        <a:latin typeface="Calibri"/>
        <a:ea typeface=""/>
        <a:cs typeface=""/>
      </a:majorFont>
      <a:minorFont>
        <a:latin typeface="Calibri"/>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420</TotalTime>
  <Words>1483</Words>
  <Application>Microsoft Office PowerPoint</Application>
  <PresentationFormat>Affichage à l'écran (4:3)</PresentationFormat>
  <Paragraphs>165</Paragraphs>
  <Slides>18</Slides>
  <Notes>6</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7" baseType="lpstr">
      <vt:lpstr>Arial</vt:lpstr>
      <vt:lpstr>Calibri</vt:lpstr>
      <vt:lpstr>Courier New</vt:lpstr>
      <vt:lpstr>D Eurostile Demi</vt:lpstr>
      <vt:lpstr>Eurostile Condensed</vt:lpstr>
      <vt:lpstr>Eurostile ExtendedTwo</vt:lpstr>
      <vt:lpstr>Wingdings</vt:lpstr>
      <vt:lpstr>Thème Office</vt:lpstr>
      <vt:lpstr>Adobe Acrobat Document</vt:lpstr>
      <vt:lpstr>Overview Adobe forms</vt:lpstr>
      <vt:lpstr>Présentation PowerPoint</vt:lpstr>
      <vt:lpstr>Présentation générale</vt:lpstr>
      <vt:lpstr>Présentation PowerPoint</vt:lpstr>
      <vt:lpstr>Objet INTERFACE</vt:lpstr>
      <vt:lpstr>Présentation PowerPoint</vt:lpstr>
      <vt:lpstr>Objet FORMULAIRE</vt:lpstr>
      <vt:lpstr>Objet FORMULAIRE</vt:lpstr>
      <vt:lpstr>Objet FORMULAIRE</vt:lpstr>
      <vt:lpstr>Objet FORMULAIRE</vt:lpstr>
      <vt:lpstr>Objet FORMULAIRE</vt:lpstr>
      <vt:lpstr>Présentation PowerPoint</vt:lpstr>
      <vt:lpstr>Trucs et Astuces</vt:lpstr>
      <vt:lpstr>Présentation PowerPoint</vt:lpstr>
      <vt:lpstr>Pratique</vt:lpstr>
      <vt:lpstr>Pratique</vt:lpstr>
      <vt:lpstr>Pratique</vt:lpstr>
      <vt:lpstr>Pratique</vt:lpstr>
    </vt:vector>
  </TitlesOfParts>
  <Company>ESARC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 TITRE</dc:title>
  <dc:creator>stéphane roques</dc:creator>
  <cp:lastModifiedBy>Denis Marsac</cp:lastModifiedBy>
  <cp:revision>25</cp:revision>
  <dcterms:created xsi:type="dcterms:W3CDTF">2016-04-27T14:15:46Z</dcterms:created>
  <dcterms:modified xsi:type="dcterms:W3CDTF">2022-05-11T13:11:10Z</dcterms:modified>
</cp:coreProperties>
</file>